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4" r:id="rId14"/>
    <p:sldId id="333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60" r:id="rId38"/>
    <p:sldId id="357" r:id="rId39"/>
    <p:sldId id="358" r:id="rId40"/>
    <p:sldId id="359" r:id="rId41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1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39:28.96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2128 1293 464 0,'0'0'122'16,"0"0"-26"-16,0 0 13 0,0 0-33 16,0 0 96-1,0 0-17-15,0 0 30 0,0 0-30 16,59 15-9-16,-19 0 0 15,-40-15 23-15,59 33-30 16,-13-3-26-16,-7-5-20 0,-39-25 0 16,46 34-35-16,-46-34-19 15,33 33 9-15,-33-33-8 0,0 0 21 16,0 0-2-16,0 0-19 16,0 0-25-16,0 0 3 15,0 0-18-15,-46 15-3 0,7-12 3 16,39-3 2-16,-40-18 1 15,40 18-3-15,-33-41 7 16,14 1-7-16,6 3 0 16,19 0-21-16,-6 37 21 0,13-41-3 15,-13 41-6-15,0 0 1 16,0 0 12-16,0 0-4 16,0 0 21-16,0 0 13 0,0 0 14 15,0 0 28-15,0 0 6 16,0 0-12-16,0 37-22 0,0-37-3 15,-6 48 2-15,-7-11-11 16,13-37-7-16,-46 37-10 16,0-7-4-16,0-12-8 15,0-11-1-15,0 1-1 0,0-12 1 16,6-3 2-16,7-8-8 16,33 15-9-16,-33-37-3 15,14-4 12-15,12 4 0 0,1 0 4 16,6 37 3-16,-7-48-5 15,7 48 1-15,0-37-7 16,0 37 4-16,0 0-6 0,7-29-6 16,-7 29 7-16,0 0 1 15,0 0 12-15,0 0-8 0,0 0 10 16,0 0-6 0,13 41 8-16,-13-41 11 0,6 48 7 15,1-12-5-15,-1-6 0 16,-6-30 4-16,0 37 13 0,0-37 5 15,-19 33-12-15,19-33-9 16,-40 30-17-16,1-15-2 16,-1-4 0-16,-12-8-7 0,6-3 0 15,-13-7-3-15,6-4-1 16,-6-4 4-16,0-3 5 16,6-5-5-16,1-2 8 0,6-1 2 15,6 0-10-15,40 26 0 16,-46-30 0-16,46 30 0 15,0 0 0-15,-39-33-6 16,39 33 2-16,0 0 0 0,0 0 4 16,0 0 0-16,0 0 6 15,0 0-6-15,0 0 0 16,39-15 0-16,1 15 0 0,-40 0 0 16,46 15 0-16,-7 0 0 15,-39-15 0-15,46 26-3 0,-46-26-3 16,46 22 6-16,-46-22-3 15,0 0 0-15,0 0 3 16,33 26 4-16,-33-26 0 16,0 0 2-16,0 0 2 0,0 0-8 15,0 0 2-15,0 0-9 16,0 0 1-16,0 0 2 16,0 0 4-16,-46-22-10 0,7 18 6 15,-7 11-1-15,0 12 8 16,-7 3 16-16,0 7 26 15,-6 5 54-15,7 6 19 0,-1 1-24 16,7 0-17-16,0 3 5 16,0 0 10-16,7-7 3 0,-1-3-3 15,40-34-19-15,-52 36-2 16,12-10-15-16,40-26-9 16,-52 22-21-16,12-10-4 0,40-12-9 15,-46 0-5-15,46 0-6 16,-39-15-7-16,39 15-2 15,0 0-1-15,-33-45-94 16,7 5-162-16,13 3-125 0,-1-4-102 16,14 41-298-16,-13-59-390 15</inkml:trace>
  <inkml:trace contextRef="#ctx0" brushRef="#br0" timeOffset="213">1366 820 2375 0,'46'0'367'16,"6"-3"-109"-16,1-1-109 0,0 0-79 15,6-3-46-15,0-1-41 16,-13 5-152-16,0-5-216 0,-46 8-357 15,39-7-115-15</inkml:trace>
  <inkml:trace contextRef="#ctx0" brushRef="#br0" timeOffset="411">880 924 2384 0,'-40'-15'376'16,"40"15"-33"-16,0 0-85 16,0 0-118-16,0 0-75 0,0 0-33 15,0 0-54-15,0 0-191 16,0 0-251-16,46 7-390 0,-6 19-136 16</inkml:trace>
  <inkml:trace contextRef="#ctx0" brushRef="#br0" timeOffset="596">728 2261 2503 0,'0'0'369'0,"46"11"-97"15,7-14-136-15,13-12-67 16,13-11-40-16,6-7-105 15,0-4-201-15,-6-4-350 0,-6 0-350 16</inkml:trace>
  <inkml:trace contextRef="#ctx0" brushRef="#br0" timeOffset="1060">124 1419 1853 0,'0'0'263'16,"0"0"15"-16,0 0-85 0,0 0-87 15,0 0-49-15,0 0-33 16,46-22-2-16,-46 22-2 15,52-4-8-15,-6 0 4 0,-46 4-9 16,53-3-11-16,-53 3-8 16,0 0 23-16,46-4 10 0,-46 4-17 15,0 0 38-15,0 0 5 16,0 0 11-16,0 0 3 16,0 0-2-16,0 0 17 0,-7-48-22 15,7 48 4-15,0 0-16 16,0 0-10-16,-46-37-4 15,46 37-1-15,0 0 18 0,-46-22 8 16,46 22 2-16,0 0-8 16,0 0-15-16,0 0-7 0,-32-52-14 15,12 11-7-15,20 41-14 16,0-59 10-16,6 11-7 0,1 11-35 16,-7 37-119-16,13-40-148 15,-13 40-268-15,0 0-373 16</inkml:trace>
  <inkml:trace contextRef="#ctx0" brushRef="#br0" timeOffset="1384">374 1001 1410 0,'0'0'469'0,"-46"11"-8"15,46-11-86-15,0 0-113 16,-46-11-81-16,46 11-35 16,-46-26-14-16,46 26 5 15,0 0-16-15,-53-55-14 0,14 11-7 16,6 7-28-16,6-4 3 16,8-3-5-16,-8-1-10 0,8-3-7 15,12 0-10-15,1 4-13 16,-1 0-4-16,7-1-12 0,0 1-14 15,13 0-7-15,0-4-5 16,14-4 7-16,12-7 5 16,7-4-339-16,20 0-102 0,-1 8-291 15,8 3-462-15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16.76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59 473 0,'0'0'108'15,"0"0"-1"-15,0 0 11 0,0 0-14 16,0 0-25-16,0 0-2 16,0 0 64-16,0 0-37 0,0 0 26 15,0 0-5-15,0 0 7 16,0 0-23-16,0 0-9 16,0 0-31-16,0 0-16 0,46-15 8 15,-13 8-24-15,6-1 5 16,-39 8 18-16,53-3-14 15,-14 3-10-15,1 0-29 0,-40 0 4 16,0 0 28-16,52 0-24 16,-52 0 15-16,46-4-9 0,-46 4-21 15,46 0-7-15,-46 0 7 16,40 0 13-16,-40 0 0 0,39-4 2 16,-39 4-15-16,0 0 12 15,40-4-12-15,-40 4 0 16,0 0 0-16,32 0-7 0,-32 0 10 15,0 0-13-15,40 0 10 16,-40 0 4-16,0 0-4 16,39 0-4-16,-39 0 9 0,40-3 20 15,-40 3-19-15,0 0 8 16,0 0 4-16,39-4-16 16,-39 4-2-16,0 0 0 0,40 0-4 15,-40 0 14-15,0 0-10 16,0 0-7-16,0 0 12 0,32 0-11 15,-32 0 6-15,0 0 9 16,0 0-9-16,0 0-6 0,0 0 10 16,0 0 3-16,0 0 2 15,40-4 13-15,-40 4 7 16,0 0 20-16,0 0-28 16,0 0 5-16,0 0-13 0,0 0-13 15,0 0-12-15,0 0 7 16,0 0 10-16,0 0-8 0,0 0 3 15,0 0-4-15,0 0-4 16,0 0 23-16,39-3-19 0,-39 3 17 16,0 0-6-16,0 0 2 15,0 0-9-15,0 0-4 0,0 0 10 16,0 0-12-16,0 0 6 16,0 0 2-16,0 0-8 15,0 0 13-15,0 0-7 16,0 0 0-16,0 0-9 0,0 0 9 15,0 0 9-15,0 0-13 16,0 0 7-16,0 0 9 0,-39 14-12 16,39-14 15-16,-53 15-9 15,1-4-12-15,12-3 15 16,1-1-9-16,-1 1 6 0,40-8-6 16,-46 7-3-16,0 0 3 15,7-3 8-15,39-4-12 0,-53 4-2 16,14-4-8-16,39 0 7 15,-53 3-2-15,14 1 12 16,39-4 4-16,-53 0-2 16,53 0 1-16,-39 0-2 0,39 0 0 15,0 0-4-15,-39 0 0 16,39 0-12-16,0 0 0 0,0 0 12 16,0 0-10-16,0 0 3 15,0 0 15-15,0 0-6 0,0 0-6 16,0 0 10-16,0 0-6 15,0 0 9-15,0 0 11 0,0 0-1 16,0 0 6-16,0 0 4 16,0 0-1-16,0 0 5 15,46 26 2-15,0-15 0 16,-7-4-10-16,7-3-5 0,7 0-14 16,-1-4-6-16,1 0 18 15,-7 0-11-15,0 0-3 0,-7 0 7 16,7 0-11-16,-6 0-5 15,-1 0 5-15,0-4 0 0,1 4-3 16,-1 0 3-16,1-4-4 16,-1 4 4-16,1-3 0 15,-40 3 8-15,46-8-11 0,0 5-8 16,0-1 11-16,-7 4 0 16,0-7 3-16,1 3 1 15,6 0-4-15,-7 0-5 0,7 1 5 16,0-1 11-16,7 4-19 15,-7 0-1-15,6 0 9 16,1 0 8-16,-7 0-8 0,0 0-4 16,-7 0 13-16,-6 4-23 15,0-4 29-15,0 0-15 0,-33 0-4 16,46 0 4-16,-7 3-11 16,-6-3 28-16,-33 0-21 0,46 0 7 15,-6 0 0-15,-40 0-14 16,46 0 27-16,0 0-24 15,-7 0 17-15,-39 0-17 0,46-3 8 16,-6 3 3-16,-40 0-3 16,46 0 7-16,-46 0-18 15,46-4 25-15,-46 4-23 0,46 0 13 16,-46 0-4-16,46-4 0 16,-46 4 0-16,39 0-8 0,-39 0 14 15,39-3-10-15,-39 3 9 16,46 0-5-16,-46 0-4 0,40 0 8 15,-40 0-18-15,52 0 24 16,-12 0-16-16,-40 0 20 16,46-4-18-16,-7 4 4 15,-39 0 3-15,40 0-11 0,-40 0 13 16,46-4-3-16,-7 1-13 16,-39 3 23-16,46-4-25 0,-46 4 24 15,46 0-17-15,-6-4 13 16,-40 4-7-16,52 0-11 0,-12 0 16 15,-1 0-17-15,-39 0 16 16,46 0-8-16,0 0 15 0,-13 0-19 16,0 0 16-16,6 0-8 15,-13 0-3-15,7 0 3 0,0 0 0 16,-7 0 0-16,1 0-12 16,-27 0 12-16,39 0 4 15,-6-3 0-15,0 3-8 16,-33 0 7-16,33 0 2 0,0 3-11 15,-33-3 3-15,39-3 12 16,-13 3-12-16,-26 0-6 0,33-4 14 16,-33 4-2-16,39 0-7 15,-6 0 1-15,-33 0 8 0,40 0-1 16,-7-4 0-16,-1 4-17 16,-32 0 13-16,27 0 12 0,-27 0-19 15,39-4-3-15,-39 4 19 16,33 0-1-16,-33 0-14 15,39-3-2-15,-39 3 16 16,40-4-6-16,-14 0-15 0,-26 4 10 16,33 0 13-16,-33 0-3 15,33 0-14-15,-33 0-1 0,26 0 18 16,-26 0-1-16,0 0-21 16,40 0 12-16,-40 0 2 0,39 0-5 15,-39 0-8-15,33 0 11 16,-33 0 12-16,33 0-12 0,-33 0 0 15,0 0-8-15,0 0 17 16,0 0 0-16,26 0-12 16,-26 0 19-16,0 0 14 0,0 0-16 15,0 0-14-15,0 0 6 16,0 0 11-16,0 0-5 16,0 0-15-16,0 0-7 0,0 0 6 15,0 0 12-15,0 0 0 16,0 0 0-16,0 0-8 0,0 0 0 15,0 0 0-15,-39 4 0 16,6 0 5-16,0-4-5 0,0 0 0 16,0 3 5-16,0-3-13 15,-6 4 14-15,-1 0-15 0,8 0 9 16,-1-1 5-16,0-3 3 16,0 4 6-16,-6-4-3 15,39 0-4-15,-40 4 4 16,7-1-6-16,33-3-5 0,-39 0 8 15,39 0-13-15,-33 4 5 16,33-4 0-16,-33 4 2 0,33-4-2 16,-33 3-8-16,33-3 8 15,0 0 0-15,-39 0 2 0,39 0 0 16,-39 4 3-16,39-4 5 16,-33 0-5-16,33 0-5 0,-33 0-11 15,33 0 18-15,-33 4-7 16,33-4-4-16,0 0 4 15,-39 0-9-15,39 0 9 16,0 0 4-16,-40 3 1 0,40-3 1 16,0 0-6-16,-46 0 3 15,46 0 1-15,0 0 0 0,-39-3-4 16,39 3 0-16,0 0 0 16,0 0 0-16,0 0 2 0,0 0-8 15,-40 0-4-15,40 0 2 16,0 0 10-16,0 0 1 0,0 0 5 15,0 0-8-15,0 0 5 16,0 0 2-16,0 0 0 0,0 0-3 16,0 0 3-1,0 0 10-15,0 0-8 0,0 0 10 16,33 0 6-16,20 0-4 16,-1-4-3-16,7 4-10 0,14 0-3 15,-1 0-5-15,0 0 5 16,-6 0 2-16,0 4-7 0,-14-4-4 15,-6 3 4-15,-13-3 7 16,0 4-7-16,-33-4-11 0,0 0 8 16,33 4 3-16,-33-4 2 15,0 0-2-15,0 0-11 0,0 0-51 16,0 0-74-16,0 0-124 16,0 0-218-16,0 0-314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4:47.5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1226 1282 716 0,'-6'-23'159'16,"-1"1"34"-16,1 0 16 15,-1 4-9-15,0-1-42 0,7 19-14 16,0 0-40-16,0-11-41 0,0 11-36 16,0 0 19-16,0 0 55 15,0 26 22-15,7 7 9 0,6 15-24 16,0 4-23-16,7 7-3 16,0 7 2-16,6 5-31 0,-6-1 6 15,13 0-13-15,-1-7 3 0,1 0 6 16,0-1-10-16,7-6 2 15,-8-4 11-15,1-8 3 0,-6 0-14 16,-1-7 2-16,-26-37-18 0,20 33 14 16,-20-33-16-16,6 30 9 15,-6-30-7-15,0 0-4 0,0 0-11 16,-13 33-11-16,13-33 10 16,0 0-19-16,-39 26 16 0,6-15-21 0,-7-3 14 15,7-8-23-15,1-4 8 16,-8-3-31-16,-6-5 7 15,0-2-18-15,-6-5 17 0,6-3-3 16,-7-4 8-16,0-7-2 0,1-4 0 16,12 4 32-16,-6-8-20 0,14-3 20 15,-1 3-13-15,6 0 13 16,8 1-3-16,-1 7 6 0,0 3 4 16,7 0-13-16,7 8 27 0,6 22-16 15,-7-22 20-15,7 22-20 16,-7-22 5-16,7 22 1 0,0 0-15 15,-6-22 15-15,6 22-11 0,0 0 11 16,0 0-7-16,-7-22 12 16,7 22-13-16,0 0 0 0,0 0-3 15,0 0 0-15,0 0 0 16,0 0-4-16,0 0 0 0,0 0 4 16,0 0 13-16,0 0-6 0,27 22 8 15,-27-22-6-15,26 29 10 16,-6-6-4-16,-20-23 23 0,26 33-15 15,0-4 22-15,0 1 3 0,1 3 9 16,6 4 4-16,-7 0-8 0,7 0 12 16,0 0-24-16,-7 0 3 15,0 0-21-15,0-4-9 0,-26-33-3 16,27 37-9-16,-27-37 3 16,13 37-8-16,-13-37 15 0,0 0-9 15,-7 33 12-15,7-33-19 16,-46 26 4-16,7-11 0 0,-7-8-29 15,0 1-18-15,-7-8-20 0,7 0 12 16,0-8-2-16,7 1 6 0,-7-8-7 16,6-3 19-16,8-5-3 15,-1-6 5-15,6-4 13 0,8-8-1 16,6 11 28-16,-1-3-11 0,14 33 12 16,-13-37-13-16,13 37 15 15,-6-29 19-15,6 29-3 16,0 0-1-16,0 0-21 0,0 0 9 15,0 0 25-15,0 0 22 0,0 0-27 16,0 0 9-16,26 37-22 0,0-4 6 16,-26-33-8-16,27 37-2 15,-14-8-6-15,-13-29-11 0,6 30 21 16,-6-30-10-16,0 0 12 0,-6 33-23 16,6-33 12-16,0 0-7 0,-46 26 2 15,0-11 1-15,6-8-3 16,1-7-4-16,-7-3-9 0,0-1 16 15,6-7-14-15,-12 3 18 16,12 1-10-16,1 0-4 0,39 7 4 16,-53 7 3-16,7 4 0 15,7 8 37-15,39-19 4 0,-46 40 1 16,46-40-22-16,-33 48 0 0,20-11-11 16,13-37 2-16,7 48-20 0,19-15-53 15,-26-33-72-15,46 48-91 16,0-11-145-16,6-14-225 0,1-9-166 15,-7 5 52-15</inkml:trace>
  <inkml:trace contextRef="#ctx0" brushRef="#br0" timeOffset="169">471 2911 1339 0,'0'48'206'0,"0"-48"59"15,0 0 2-15,39 15-86 0,14-15-74 16,6-8-80-16,6-10-102 16,1-8-216-16,6-4-246 0,1-10-133 15</inkml:trace>
  <inkml:trace contextRef="#ctx0" brushRef="#br0" timeOffset="441">3336 0 1978 0,'0'0'358'16,"0"0"-29"-16,0 0-77 15,-40 29-69-15,-6 4-75 0,-19 8-54 16,-8 3-27-16,-6 8-14 0,-13 0-4 16,0 3-22-16,-13 1-87 0,0 3-87 15,-7 3-96-15,1-2-98 16,-1-1-164-16,7 4-76 0</inkml:trace>
  <inkml:trace contextRef="#ctx0" brushRef="#br0" timeOffset="2284">6148 1618 581 0,'0'0'101'0,"0"0"16"15,0 0 70-15,0 0-4 16,0 0 12-16,40 11-11 0,-8 4-13 16,1 3 17-16,0 4-19 0,0 4-53 15,0 0-25-15,0 0-23 0,0 0-23 16,-1-8-26-16,-32-18-19 15,40 26 13-15,-40-26 0 16,0 0 0-16,0 0-6 0,0 0-1 16,0 0 0-16,0 0-14 0,-40 22-18 15,1-11 3-15,-7-11-10 16,7 8-25-16,-1-5 7 0,1-3 33 16,39 0 9-16,-33-3-16 0,33 3-1 15,-33-11-5-15,33 11-9 16,0 0-5-16,-13-30 16 0,13 4 13 15,0 26 16-15,13-37-14 0,0 0 5 16,7 0 12-16,0 0-19 16,-7 8 22-16,-13 29 23 0,13-26-4 15,-13 26 16-15,0 0 12 16,0 0-8-16,0 0-20 0,-33 0-25 16,-6 11 9-16,-7 7 25 0,0 12-9 15,0 3-25-15,0 4 29 16,6-7-4-16,-6 3 4 0,13 0 6 15,33-33-7-15,-33 37 3 0,20-7-8 16,13-30-13-16,7 37-3 16,-7-37-2-16,39 33-5 0,7-11 9 15,-6-7 3-15,6 0-3 0,0-4 7 16,-7-4-3-16,7-3 2 16,-13-4 2-16,0 0 5 15,-33 0 2-15,33 0 30 0,-33 0 3 16,0 0-5-16,0 0-24 0,0 0-14 15,0 0-7-15,0 0-11 0,-40-4-2 16,1 1 6-16,-1 3-5 16,1 3-1-16,-14 8-2 0,7 4-3 15,7 7 5-15,0 4 0 0,6 0-7 16,0-4 16-16,33-22 11 16,-26 41-9-16,12-4-5 0,14-37 0 15,7 33-5-15,-7-33 5 0,0 0 0 16,26 30-3-16,-26-30 3 15,0 0 14-15,0 0-4 16,0 0-13-16,0 0 0 0,0 0-4 16,0 0-3-16,0 0 3 0,7-34 4 15,-20 5 3-15,13 29 0 0,-53-48-5 16,7 14-23-16,-6-3 13 16,6 4 2-16,-7 0 13 0,7 3 0 15,7 1 0-15,6 3 0 0,33 26 20 16,-40-30 12-16,40 30-9 15,0 0-7-15,0 0-13 0,0 0-3 16,-13-18 0-16,13 18 0 0,0 0-10 16,0 0 13-16,0 0-3 15,0 0 10-15,0 0 20 16,0 0 16-16,0 0 22 0,20 41 8 16,-14-4 0-16,-19-4-5 0,-6-4 2 15,-8 5 0-15,-19-1-22 0,-13-4 1 16,-7-3 6-16,-12-7-12 15,-8-1-12-15,-6 1-4 0,0-8 6 16,-6 0 12-16,6-4 6 0,6-7-9 16,7 0-2-16,0 0 16 15,14-3 17-15,12 3-4 0,7-4-17 16,13 0-22-16,33 4-17 0,-33 4-8 16,33-4-2-16,0 0-6 15,0 0 4-15,0 0-8 0,20 48-28 16,13-11-59-16,6-8-48 15,1-3-44-15,6 4-53 0,0-1-64 16,6-3-106-16,-12-4-150 0,-40-22-131 16,46 26-40-16</inkml:trace>
  <inkml:trace contextRef="#ctx0" brushRef="#br0" timeOffset="2808">3520 2120 890 0,'0'0'284'0,"0"0"20"16,0 0-14-16,0 0-26 0,0 0-36 15,0 0-61-15,0 0-5 16,0 0-42-16,0 0-4 0,0 0-17 15,0 0-31-15,-33 8-5 0,-7-1-23 16,7 0-14-16,-6 1 6 16,6-5 14-16,33-3 11 0,-33 0 16 15,7-7 27-15,26 7-9 0,0 0 5 16,-33-15 1-16,33 15 0 16,0 0 2-16,-26-40-15 0,6 6-22 15,7-3-19-15,7-7-18 16,-1-8-17-16,7-10-2 0,0-9-11 15,0-3-11-15,7 8 16 0,-14 7 0 16,7 7-3-16,7 15-69 16,-7 8-109-16,0 29-115 0,0 0-110 15,0 0-119-15,0 0-237 0,32 25-86 16</inkml:trace>
  <inkml:trace contextRef="#ctx0" brushRef="#br0" timeOffset="2994">2955 3066 2331 0,'-7'41'383'0,"0"-8"-20"16,7-33 7-16,27 26-51 16,19-4-120-16,13-18-83 0,26-8-52 15,27-18-105-15,6 3-191 0,7-10-191 16,6-8-206-16,1-8-316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6:02.0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5093 987 916 0,'0'0'151'15,"0"0"84"-15,0 0 69 16,33 11-30-16,-33-11-52 16,40 26-72-16,-7-4-58 0,6 4-33 15,0 4-13-15,1-1-14 16,6-3-3-16,-7 7-15 15,1-3-11-15,-40-30 18 0,39 37-13 16,-39-37 27-16,0 0-11 16,0 0-24-16,0 0 9 0,0 0-9 15,-46 22-12-15,7-22-30 16,-7 0-2-16,0-15 1 16,6 4-11-16,40 11 7 0,-46-29 1 15,46 29 25-15,-39-37 4 16,39 37 9-16,0 0 19 15,-33-34-11-15,33 34 26 16,0 0-26-16,0 0 13 0,-20-29-10 16,20 29 6-16,0 0 8 15,0 0-10-15,0 0 37 16,0 0-6-16,0 0-1 0,0 0-5 16,-46 22-22-16,7-7 11 15,-1 0-27-15,1-8 8 0,0-3-46 16,-1-1-21-16,-6-10 0 15,7 3-8-15,39 4 12 16,-46-15-68-16,46 15 13 0,0 0 20 16,-33-37 16-16,33 37 57 15,0 0-9-15,-13-36 47 16,13 36-26-16,0 0 17 16,0 0 39-16,0 0-1 0,0 0 36 15,0 0-7-15,0 0 24 16,33 22-34-16,-33-22 30 0,0 0 19 15,0 0-5-15,0 0 13 16,0 44-46-16,0-44-8 16,-53 33-40-16,-6-14-13 0,-13-8 9 15,-14-4-9-15,1-3 21 16,-20-8-18-16,-14-3-7 0,1-4 1 16,-7 0 1-1,13-8-11-15,1 4 0 0,12 1-7 16,20-1 0-16,14 0 26 15,19 4-22-15,46 11 14 0,-40-18-7 16,40 18-28-16,0 0 15 16,-6-34-6-16,6 34-4 15,39-33 8-15,0 11 0 0,1 0 3 16,6 7-18-16,0 4 28 16,-7 7-10-16,1 4 5 15,-1 4 6-15,-6 0-8 0,6 3 5 16,-12 4 5-16,-27-11-11 15,33 11 21-15,-33-11-22 16,0 0 11-16,32 15 9 16,-32-15-20-16,0 0 36 0,0 0-8 15,0 0 17-15,0 0-5 16,0 0-7-16,0 0 21 0,-46 37-26 16,0-8 26-16,0 5 16 15,-6-1 6-15,-1 11 21 16,1 4 8-16,-7 11 9 0,6 0-23 15,0 1-1-15,7-1-25 16,0-4 5-16,7-7-1 0,0-7-16 16,6-1-3-1,33-40-29-15,-59 37 5 0,19-18-14 16,1-12 7-16,39-7-25 16,-53-11-18-16,14-11-64 0,6-11-74 15,7-8-78-15,-1-22-96 16,8-14-207-16,12-16-184 15,0-14 80-15,7-4 120 0</inkml:trace>
  <inkml:trace contextRef="#ctx0" brushRef="#br0" timeOffset="256">2641 3 1184 0,'0'0'300'16,"13"-18"50"-16,-13 18-97 15,0 0-85-15,0 0-69 0,0 0 161 16,20 26-24-16,0 11-90 16,6 14-36-16,1 12-41 0,13 7-11 15,12 8-17-15,8 7-17 16,18-4-18-16,8 1-1 0,-1-12-146 15,-12-4-282-15,-1-14-396 16</inkml:trace>
  <inkml:trace contextRef="#ctx0" brushRef="#br0" timeOffset="997">1741 739 1166 0,'0'0'295'0,"0"0"58"16,13 36-40-16,14 6-45 0,12-1-64 15,7 3-30-15,13-3-35 16,0-4-70-16,0-4-20 16,1-3-17-16,-8-12-28 0,-6 0-4 15,-7-10 0-15,-39-8 13 16,0 0-6-16,33 4-7 0,-33-4-11 16,0 0 4-16,0 0 13 15,0-34-2-15,0 34 5 0,-26-26-17 16,-7 8 21-1,0 7 13-15,7 3 0 0,-7 8-12 16,33 0 6-16,-39 0 6 16,39 0 4-16,-40 8-6 0,40-8-9 15,0 0 19-15,0 0 13 16,0 0 19-16,0 0-15 0,0 0-4 16,-26 37 1-16,26-37 6 15,-26 37-14-15,26-37-3 16,-26 40-14-16,26-40 0 0,-20 37 18 15,20-37 13-15,-33 45-11 16,33-45-9-16,-33 44-3 0,33-44-14 16,-39 44-12-16,39-44 0 15,-40 48 6-15,40-48-2 16,-52 45-14-16,52-45 5 16,-59 44 0-16,6-14 5 0,53-30-3 15,-59 29-68-15,19-3-99 16,40-26-105-16,-59 26-191 0,59-26-394 15,-52 11-174-15</inkml:trace>
  <inkml:trace contextRef="#ctx0" brushRef="#br0" timeOffset="1392">1255 1150 1629 0,'0'0'426'0,"0"0"-24"0,0 0-97 15,0 0-87-15,0 0-52 16,0 0-51-16,-40 44-39 0,40-44-37 16,-59 37-30-16,13-19 3 15,46-18-2-15,0 0-14 0,-52 4 4 16,52-4-39-1,0 0-32-15,0 0-6 0,-13-52 16 16,19 12 35-16,-6 40 6 16,40-41 3-16,-1 15 17 0,0 11 0 15,-39 15 6-15,40 0 10 16,-40 0 21-16,46 15 30 0,-46-15 31 16,0 0 2-16,6 63-12 15,-32 0-48-15,-20-4-6 0,-13 0-27 16,-7 0-110-16,-13-3-99 15,1-8-103-15,-8-11-145 16,14-8-234-16,6-10-73 0</inkml:trace>
  <inkml:trace contextRef="#ctx0" brushRef="#br0" timeOffset="1764">571 961 1398 0,'0'0'214'0,"33"-26"82"0,-33 26-19 16,0 0-59-16,0 0-22 15,0 0-1-15,40 15-20 16,-40-15-38-16,0 0-32 16,0 0-25-16,0 0-6 0,26 37-14 15,-26-37-11-15,0 0 9 16,0 0 13-16,-20 41 2 0,20-41-6 15,-52 33-20-15,12-15-1 16,-6-3 3-16,-6 0 0 16,-7 11 20-16,6 3 22 0,-6 12 10 15,0 7-15-15,0 15 29 16,6 14 40-16,7 12-15 0,7 18-25 16,19 12-17-16,7 14-7 15,19 18-50-15,14 8-29 0,33 3-7 16,12-5-50-16,14-2-226 15,13-11-190-15,0-11-143 16,-6-15-282-16,-14-14-293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6:06.7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2404 0,'53'59'237'15,"19"-14"-74"-15,20-16-78 16,20-10-48-16,12-15-146 16,1-12-280-16,-6-18-390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6:07.4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671 295 1781 0,'0'0'251'16,"0"0"58"-16,0 0-123 0,0 0-83 15,0 0-28-15,6-29 20 16,-12-1-34-16,-1 4 17 0,-12 0-5 16,-1-3 4-16,0-1-21 15,20 30-4-15,-39-29-17 16,-1 18-11-16,-12 14-14 16,-7 23 9-16,-14 22 14 0,1 19 24 15,6 14 6-15,-6 8-2 16,19 10-6-16,14 1-5 0,13 0 6 15,13-8 25-15,13-7-12 16,19-18-10-16,8-12-19 16,-27-55-7-16,72 48-19 0,0-33-7 15,7-26-2-15,6-19-5 16,-12-21 2-16,6-23 1 0,-7-19 0 16,-6-14-15-16,-1-15 0 15,-12-11 9-15,-7 4-4 0,-13 18 3 16,-7 23 4-16,-6 21 13 15,-7 23-18-15,-13 44 33 16,0 0 69-16,13 33 22 16,-13 30-15-16,7 7-29 0,6 15-6 15,6 0 33-15,8-4-9 16,19 4-10-16,13-4-8 0,20-10-21 16,13-9-36-16,6-2-3 15,-6-16-3-15,-6-3-160 0,-21-12-179 16,-12-14-120-16,-53-15-101 15,0 0-311-15,0 0-233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6:05.6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3530 569 913 0,'0'0'233'16,"0"0"-60"-16,0 0-2 16,0 0 46-16,0 0-6 0,0 0-10 15,46 41-55-15,-46-41-63 16,46 41-27-16,-46-41-23 15,46 33-19-15,-46-33 6 16,39 33-2-16,-39-33-2 0,46 26-12 16,-46-26 9-16,0 0-1 15,46 15 51-15,-46-15-5 16,0 0-23-16,0 0-14 0,46-26 6 16,-46 26 3-16,20-37 20 15,-13 0-19-15,-7 37 5 16,-7-41 19-16,7 41-23 0,-33-33-22 15,33 33-2-15,-52-15-4 16,-1 15 11-16,0 11 10 0,1 12 7 16,-1 2 5-16,1 1-3 15,6-3-3-15,0 2 17 16,6-2 40-16,1-12 8 16,39-11-13-16,-40 11-9 0,40-11-2 15,-46-11 13-15,7-8 4 16,39 19 10-16,-53-48-28 15,14-4-31-15,13-3-24 0,-1-12-6 16,8-14-10-16,6 4-3 16,-1-1-6-16,8 15 13 15,-1 15-11-15,7 8-13 0,-6 10-73 16,6 30-111-16,0 0-103 16,0 0-151-16,0 0-227 0,-40 18-147 15</inkml:trace>
  <inkml:trace contextRef="#ctx0" brushRef="#br0" timeOffset="283">2643 510 1107 0,'-27'48'343'0,"27"-48"-15"15,0 0-87-15,0 0 33 16,0 0-4-16,0 0-20 15,0 0-66-15,0 0-60 16,0 0-48-16,-39 0-24 0,0 4-25 16,-7 14 20-16,-7 8 32 15,-13 15 8-15,1 11-2 0,-8 7-20 16,-6 0-22-16,14 7-20 16,-8-3-9-16,8 0-4 15,6-8-10-15,-1-3-100 0,8-8-135 16,-7-7-191-16,13-7-312 15,46-30-212-15</inkml:trace>
  <inkml:trace contextRef="#ctx0" brushRef="#br0" timeOffset="468">1979 137 2140 0,'0'0'232'0,"46"-29"25"16,-7 6-82-16,7 9-88 16,0-5-45-16,14 8-52 0,-8-7-226 15,1 6-332-15,-14 1-224 16</inkml:trace>
  <inkml:trace contextRef="#ctx0" brushRef="#br0" timeOffset="967">1526 503 1306 0,'-14'55'406'16,"14"-55"21"-16,-19 48-81 0,19-48-127 15,0 0-109-15,-66 37-55 16,0-18-29-16,7-12 5 15,-7-7 5-15,7-11 11 16,0-4-6-16,7-3-11 0,6-4 29 16,6-4-5-16,40 26-24 15,-39-48 0-15,39 48 0 0,-33-37-17 16,33 37-9-16,0 0-7 16,0 0 6-16,0 0 6 0,0 0 21 15,20 52 35-15,6 10 45 16,7 12 17-16,-14 7-6 0,-5 4 2 15,-14 0-35-15,-20-3 1 16,-13-5-7-16,-26-7 4 16,-13-7-4-16,-14-11-5 15,1-15 21-15,-7-11 7 0,0-15 15 16,0-15-10-16,6-7-7 16,8-18-33-16,12-19-42 0,7-19-22 15,13-22-16-15,13-18-10 16,13-7-21-16,20-1 24 15,13 4 1-15,14 15-7 0,12 15-43 16,27 11-100-16,13 11-103 16,13 18-69-16,13 15-57 0,6 19-142 15,8 22-251-15,-14 22-102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6:49.4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10531 503 551 0,'0'0'208'0,"0"0"43"16,0 0 30-16,0 0-21 0,0 0-14 15,0 0 17-15,-33-8-7 16,33 8-85-16,0 0-52 0,-33 26-56 16,7 4-31-16,-7-1-16 15,7 5-24-15,6-1 12 0,-6-4 4 16,6 5-18-16,7-5 10 15,13 1-35-15,0-30-45 16,13 40 33-16,13-6 3 0,14-12-24 16,6-4 15-16,13-7-34 15,-7-3 21-15,1-8 49 16,-7 0-14-16,0-4 17 0,-13 4 19 16,-33 0 14-16,0 0 78 15,0 0 8-15,0 0-23 0,0 0-59 16,0 0-8-16,-33-7 0 15,-20 3-15-15,-6 4 17 0,0 0-17 16,-7 0-10-16,7 4 19 16,-7-4-9-16,14-4 12 0,6 4-23 15,0-7 5-15,46 7 3 16,0 0-64-16,-40-34 35 0,40 34 3 16,0 0 13-1,-19-40 23-15,19 40-18 0,0 0-2 16,0-37 55-16,0 37-1 15,0 0 36-15,0 0-8 0,0 0 11 16,0 0-3-16,0 0-21 16,0 0 7-16,0 0 0 0,-40 11-17 15,40-11-18-15,-39 29 17 16,39-29 4-16,-40 34 4 0,40-34 21 16,0 0-9-16,-52 29 22 15,52-29 12-15,0 0 16 0,0 0 8 16,-26 15-19-16,26-15-6 15,-33-11-7-15,33 11-28 16,-33-41-19-16,13-3-26 0,0-8 0 16,7-11-16-16,0-7-2 15,0 0 8-15,0 4-20 0,0 6-1 16,0 9-32-16,-1 3-87 16,-5 7-98-16,6 0-61 0,-7 8-116 15,20 33-276-15,-26-37-198 16</inkml:trace>
  <inkml:trace contextRef="#ctx0" brushRef="#br0" timeOffset="181">10176 0 2090 0,'26'8'335'0,"-26"-8"11"0,0 0-134 15,0 0-97-15,0 0-57 16,0 0-87-16,0 0-177 0,0 0-346 16,33 11-328-16</inkml:trace>
  <inkml:trace contextRef="#ctx0" brushRef="#br0" timeOffset="1412">9269 809 2052 0,'0'0'350'16,"-39"-11"-90"-16,6 0-92 16,33 11-80-16,0 0-60 0,-27-40-69 15,27 3-37-15,14-4-10 16,18-3-45-16,14 3-13 0,0 8 0 15,0 7 41-15,-6 11 35 16,-1 8 10-16,-6 7 53 16,-33 0-9-16,0 0 11 0,40 37 27 15,-21 0-7-15,-19-4 63 16,0 4-6-16,-13 0-3 0,-13-4 8 16,-14-3-33-16,-12-1-31 15,-14-3 13-15,-6-7-17 0,-7-1 9 16,0-11-37-16,0-3-7 15,0-8-26-15,14-10-9 16,6-5 16-16,13-3-40 0,46 22-30 16,-46-52 62-16,19 8-4 15,14 7 42-15,13 37 15 0,-6-37 2 16,6 37 18-16,0 0-3 16,0 0 12-16,0 0 77 15,0 0-16-15,0 0 11 0,0 0-38 16,0 0-30-16,0 0 9 15,19 30-1-15,-19-30 19 0,20 37 27 16,-20-37-21-16,7 37 16 16,-7-37 6-16,-20 29-32 0,20-29-1 15,-46 30-31-15,0-12-5 16,-13-3-11-16,0-4-15 0,-7-4 26 16,0 1-27-16,0-5 14 15,1 1 1-15,12-4-10 16,1-4 12-16,6 4-20 15,46 0 4-15,-53-11 14 0,53 11-12 16,-39-7 5-16,39 7 0 16,0 0-5-16,0 0 26 0,0 0-17 15,0 0 13-15,0 0-10 16,0 0 3-16,0 0 6 0,0 0-19 16,0 0 10-16,0 0-10 15,0 0 3-15,0 0 9 0,0 0-16 16,0 0 7-16,0 0-5 15,0 0 1-15,0 0 11 0,0 0-10 16,0 0 9-16,0 0-9 16,0 0-9-16,0 0 21 15,0 0-24-15,0 0 24 0,0 0 4 16,0 0-6-16,0 0 17 16,0 0-18-16,0 0 15 0,0 0-4 15,0 0-5-15,0 0 11 16,0 0-10-16,0 0 11 15,0 0 8-15,0 0-1 0,0 0 17 16,0 0-20-16,0 0 11 16,0 0 5-16,0 0-7 0,0 0 16 15,0 0-14-15,0 0 2 16,0 0 1-16,0 0-7 16,0 0 5-16,0 0-22 0,0 0 3 15,0 0-7-15,0 0 1 16,0 0 8-16,0 0-14 0,0 0 16 15,0 0-8-15,0 0 5 16,0 0-3-16,0 0-14 0,0 0 14 16,0 0-9-16,0 0-6 15,0 0 19-15,0 0 3 0,0 0 37 16,0 0 6-16,0 0 4 16,0 0 13-16,0 0-10 15,0 0 14-15,6 37-10 16,-6-37-19-16,0 0 3 0,0 0-6 15,0 0 33-15,0 0-8 16,0 0 0-16,0 0-9 0,0 0-34 16,7 48 14-16,-7-48-11 15,0 0 23-15,-7 44 44 0,7-44-46 16,0 0 39-16,-20 52 12 16,20-52-7-16,-32 52-9 0,-8-4-16 15,-19 0-52-15,-7-4-15 16,-19 8 4-16,-14 7-188 0,-19-7-401 15,-13 3-209-15,-14 1-67 16,-6-5-463-16</inkml:trace>
  <inkml:trace contextRef="#ctx0" brushRef="#br0" timeOffset="2504">6864 148 1295 0,'0'0'329'16,"20"-7"-10"-16,-20 7 54 0,0 26-36 15,-20 11-28-15,-20 14-86 16,-19 12-32-16,-6-4-49 16,-21 8-29-16,-6-8-44 0,-6 4-33 15,-7-4-6-15,-14-4-19 16,-6-3 5-16,-6-8-16 15,-7-3 8-15,7-12-12 0,-1-6-20 16,20-9-11-16,14-6-27 16,6-5 4-16,20-6 6 0,6-5-8 15,7-3 22-15,13-7 0 16,13 7 25-16,33 11-5 0,0 0 15 16,-33-19-2-16,33 19 2 15,0 0 3-15,0 0-11 16,0 0 15-16,0 0 24 0,0 0 10 15,0 0 8-15,0 0-3 16,-33 45 3-16,33-45-5 0,-46 40-19 16,0-3-4-16,-6-15-18 15,-1 1 3-15,0-5-33 0,7-3-20 16,0-8 17-16,46-7-16 16,-46 8-22-16,46-8-6 0,0 0-13 15,0 0 43-15,0 0 4 16,0 0 13-16,0 0 26 0,0 0-16 15,0 0 11-15,0 0 21 16,0 0 30-16,0 0 23 16,0 0 8-16,0 0 11 15,0 0 22-15,0 0 1 0,0 0-3 16,-6 48-31-16,-14-11-41 16,-19-1-30-16,-7-2-122 0,-7-8-111 15,-6-1-156-15,6-6-307 16,1-8-187-16</inkml:trace>
  <inkml:trace contextRef="#ctx0" brushRef="#br0" timeOffset="2709">4847 470 2146 0,'52'-11'322'0,"7"3"-51"16,7 1-128-16,0-4-54 16,13-4-61-16,-14 7-47 0,1-3-195 15,-20 8-263-15,-7-5-231 16,-39 8-54-16</inkml:trace>
  <inkml:trace contextRef="#ctx0" brushRef="#br0" timeOffset="3076">4045 688 1662 0,'0'0'395'16,"0"0"5"-16,-26 51-97 15,19-3-82-15,0 0-33 0,1 4-25 16,-1 3-17-16,-6 1-17 15,-13 10-51-15,-7 1-32 0,-20 3 3 16,-6-3-24-16,-20-1-7 16,-6 1-6-16,-14-8-16 15,1-8 17-15,-1-10-10 0,7-15 5 16,0-11 12-16,20-4 19 16,0-19 26-16,13-10 18 0,59 18-9 15,-60-52-9-15,21-11-39 16,13-7-4-16,19-7-30 15,7-1 8-15,20 0-8 0,13 1-3 16,6 7-29-16,7 3-128 16,0 8-59-16,0 7-74 0,-46 52-139 15,46-51-256-15,-46 51-196 16</inkml:trace>
  <inkml:trace contextRef="#ctx0" brushRef="#br0" timeOffset="3304">3145 1009 2920 0,'0'0'335'0,"0"0"13"15,0 0-70-15,0 0-120 16,0 0-59-16,46 30-37 15,-46-30-27-15,0 0-75 16,52 22-179-16,-52-22-110 0,0 0-165 16,0 0-435-16</inkml:trace>
  <inkml:trace contextRef="#ctx0" brushRef="#br0" timeOffset="3983">2264 510 1209 0,'39'4'299'16,"-39"-4"20"-16,0 0-46 15,0 0-18-15,0 0-39 0,0 0-53 16,0 0-50-16,0 0-35 16,0 0-10-16,0 0 23 0,7 29 9 15,-7-29-12-15,-7 37 6 16,-6 0-12-16,-13 0 3 0,-7 0-1 16,-6 4-29-16,-20 3-16 15,-7 1-4-15,-13-1-24 16,-20 0-4-16,1-3 5 0,-14 0-15 15,0-5-1-15,1-2 13 16,-1-8-15-16,13-8-19 16,7-3-1-16,20-11-29 0,13-8-27 15,6-4 9-15,53 8 7 16,-39-29-5-16,39 29 18 0,0-52 13 16,26 12 15-16,14 10 5 15,-1 4 16-15,7 8-5 0,0 10 11 16,-13 5 37-16,-33 3 22 15,39 18 2-15,-39-18 47 16,20 48 35-16,-20-4-24 16,-20 8-29-16,-26 0-34 0,-26 3-35 15,-7 8-9-15,-6-8-53 16,-1-3-108-16,1-7-93 0,6-9-114 16,7-6-221-16,13-8-348 15</inkml:trace>
  <inkml:trace contextRef="#ctx0" brushRef="#br0" timeOffset="4372">516 573 1681 0,'39'30'329'0,"-39"-30"-38"15,33 40-101-15,-33-40-97 0,27 37-35 16,-27-37-19-16,0 0-27 16,0 0-7-16,19 41 13 0,-19-41-4 15,0 0-14-15,0 0 16 16,0 0 21-16,-39 15 6 0,-1-8 28 16,1-7 12-1,0 0 17-15,6 4-18 0,0 3-13 16,-7 12 11-16,-6 14 34 0,7 15 34 15,-7 18 36-15,0 16 11 16,0 17 13-16,7 20-1 16,6 17-36-16,0 12-63 0,7 4-32 15,12-1-36-15,8 0-26 16,12-10 15-16,1-15-118 0,0-16-138 16,6-25-101-16,-7-18-77 15,1-19-119-15,-7-48-363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6:58.1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39 288 1082 0,'0'0'275'0,"0"0"-50"16,0 0-54-16,0 0-32 15,0 0-15-15,0 0-5 16,0 0 7-16,0 0 2 0,0 0-24 16,0 0-29-16,0 0-25 15,13 48 12-15,-13-3 77 16,0 3-32-16,0 7-8 0,0 1-8 16,-6-5-10-16,-1 8-22 15,1-7-12-15,-1-4-5 0,-6-7-16 16,13-41-2-16,-7 48-8 15,7-48-6-15,0 0-3 16,-6 37-7-16,6-37 27 16,0 0-8-16,0 0 4 15,0 0 2-15,0 0-8 0,0 0-7 16,0 0-6-16,0 0-4 16,0 0-11-16,46 3 11 0,0-10-3 15,0 3 3-15,13-7 0 16,20 0 0-16,19 0 0 15,21-4 0-15,19-7 0 0,13 0 4 16,13 0 0-16,20-4-4 16,20 0-10-16,6 4 7 0,13 0-1 15,1 0 4 1,6-1 0-16,-7 5 0 0,-6-1 4 16,-7 5-4-16,-26-1-6 15,-13 8-1-15,-20-5 1 16,-19 9 6-16,-14-1 3 0,-19-3-10 15,-14 7 7-15,-6 0 0 16,-7-4-3-16,-19 0-1 0,-7 1 11 16,-13-1-7-16,-33 4 0 15,0 0 5-15,39 0-8 16,-39 0 6-16,0 0 15 0,0 0-24 16,0 0 1-16,0 0 5 15,0 0-3-15,0 0-6 16,0 0 11-16,0 0-5 15,0 0 3-15,0 0 0 0,0 0 0 16,0 0 7-16,0 0-5 16,0 0-5-16,0 0-6 15,0 0-5-15,0 0-10 0,0 0-6 16,0 0 2-16,0 0 1 16,0 0 5-16,0 0-3 0,0 0 4 15,0 0-5-15,0 0-7 16,0 0 3-16,-13-37 5 15,13 37 0-15,-20-37 9 16,20 37 0-16,-19-33 0 0,19 33 4 16,0 0 12-16,-27-37-9 15,27 37 5-15,-19-33 4 16,19 33-5-16,0 0 13 0,-27-34-8 16,27 34 0-16,0 0 0 15,0 0 5-15,0 0-9 16,0 0 4-16,0 0 13 0,0 0 14 15,0 0 20-15,0 0 1 16,0 0-6-16,13 37-2 0,-13-37-10 16,46 37-3-1,-6-7-5-15,-1-8-9 0,1-4-2 16,-1-3-4-16,1-7-7 16,-40-8 12-16,32 7 0 0,-32-7 13 15,0 0 0-15,0 0-1 16,0 0 5-16,0 0-11 15,0 0-2-15,0 0-9 0,0 0-5 16,0 0 5-16,0 0 6 16,-46 41-2-16,7-8 4 15,39-33-12-15,-53 44 3 0,7-7-6 16,46-37 3-16,-46 48-15 16,7-7-78-16,39-41-77 0,-39 37-130 15,39-37-146-15,0 0-171 16,-40 33-111-16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7:24.5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5726 2837 876 0,'0'0'274'15,"20"-30"13"-15,-20 30 5 16,0 0-56-16,0 0-62 0,0 0-42 16,0 0-38-16,0 0 37 15,0 0-32-15,33 26 0 0,0 15-28 16,-7 11-19-16,-6 3-3 16,6 12-10-16,-6-5-8 15,-1 5 1-15,-6 3 2 0,1-11-14 16,-8 0-8-16,7-11-1 15,-13-3-1-15,-6-8 5 16,-7-4-8-16,13-33-7 0,-40 29 5 16,7-10 1-16,-6-12-3 15,-7-10 0-15,0-9-3 0,0-10-32 16,0-11-11-16,6-11-9 16,1-8-8-16,0-3-4 0,6-5 37 15,0-2 12-15,7 3 5 16,6 7 4-16,0 11 6 0,14 4 0 15,-1 11-4-15,7 26 8 16,0 0-10-16,0 0 3 16,0 0-1-16,0 0 8 0,0 0 11 15,0 0 1-15,0 0 0 16,26 56 4-16,1-8-14 16,-8-4 15-16,1-7-5 0,-7 0-12 15,-13-37 7-15,13 41-9 16,-13-41 1-16,0 0 2 0,0 40-1 15,0-40 3-15,0 0-7 16,-52 37-3-16,-1-18 12 0,1-8-9 16,-1-8 0-16,0-6-14 15,1-8-15-15,-1 0 6 16,7-4-10-16,7 7 26 0,-1-3-8 16,40 11 15-16,-52-11 0 15,12 11 0-15,0 0 35 0,-6 11 21 16,0 15-4-16,0 7 7 15,13 1-3-15,0 6-17 0,7-3-4 16,13 4-17-16,13-4 1 16,0 0-8-16,20-4-8 15,-20-33 4-15,46 41-18 0,0-15-74 16,0-8-115-16,0-7-132 16,0 0-159-16,-6-7-155 15,-40-4-16-15</inkml:trace>
  <inkml:trace contextRef="#ctx0" brushRef="#br0" timeOffset="168">4720 4219 783 0,'0'0'34'0,"46"18"24"16,0-18-28-16,13-11-19 15,8-4 10-15,11-11-117 0,8 1-186 16</inkml:trace>
  <inkml:trace contextRef="#ctx0" brushRef="#br0" timeOffset="409">7067 2187 1740 0,'0'0'252'0,"-20"44"49"16,-20-3-51-16,-25 7-96 15,-27 3-64-15,-27 1-57 0,-25 7-58 16,-27 0-224-16,0 0-334 15,-13 8-217-15</inkml:trace>
  <inkml:trace contextRef="#ctx0" brushRef="#br0" timeOffset="2240">0 2043 383 0,'0'0'140'15,"0"0"-17"-15,0 0-39 16,0 0 39-16,0 0 40 0,0 0 79 15,0 0-12-15,0 0-64 16,0 0-51-16,0 0 4 0,0 0-40 16,0 0-37-16,14-48-25 15,-1 3 6-15,-7-3-7 16,1 4-21-16,6 3 29 0,-6 4-5 16,-7 37-23-16,13-40 21 15,-13 40-8-15,26-34-19 0,-26 34 10 16,39-29-7-16,1 10-11 15,6 5 5-15,0 3 13 16,13 3 22-16,13 1-25 16,7 7 35-16,20 0-19 0,19 0-6 15,13 0 13-15,27 0-20 16,33 0 15-16,12 0-19 0,14-4 4 16,8 0-5-16,-8 1 16 15,-1-1 1-15,1 4-12 0,-6-4-8 16,-8 1 12-16,-6-1-23 15,-6 0 27-15,-14-3-5 0,1-1 2 16,-7 1-5-16,0 3-25 16,-7-3 15-16,0 3 25 15,-6 1-23-15,-7-5-31 16,-6 1 5-16,-7-1-12 0,-6-3-27 16,-1 4 18-16,-12-4 37 15,-8 7-13-15,8 0 1 0,-8 1 11 16,1-1 29-16,0 8-14 15,6-4-7-15,7 0 30 0,0 0-13 16,-7 3-21-16,-6-3 23 16,-7 4 16-16,0 0-33 15,-6-4-13-15,-1 4 45 0,-12-4-23 16,-8 3-13-16,1-6 21 16,-13-1 7-16,-7 4-15 15,-6-4 4-15,-7 4-9 0,0-4-12 16,-46 4 38-16,52-7-21 15,-52 7-16-15,46-11 16 0,-46 11 9 16,46-7 8-16,-46 7-35 16,0 0 9-16,46-15 43 15,-46 15-51-15,0 0-38 0,40-19 0 16,-40 19-23-16,0 0 16 16,0 0 40-16,0 0-5 0,0 0-16 15,0 0 1-15,33-40-5 16,-33 40 5-16,0 0 16 15,0 0 17-15,0 0 26 16,0 0-20-16,0 0-1 0,0 0 4 16,0 0 12-16,0 0-4 15,0 0-33-15,0 0 48 0,0 0-13 16,0 0-5-16,0 0 10 16,0 0-1-16,0 0 3 0,0 0 6 15,0 0 5-15,0 0 11 16,0 0 6-16,0 0-25 0,0 0 0 15,0 0 32-15,0 0-2 16,0 0-26-16,0 0 13 16,0 0-32-16,0 0-3 15,0 0 7-15,-40-30-6 0,40 30 7 16,0 0-24-16,0 0 24 16,0 0 45-16,0 0-26 0,-46-18-1 15,46 18-9-15,0 0 20 16,-46-11 10-16,46 11-17 0,0 0 19 15,0 0 11-15,0 0-44 16,0 0 23-16,0 0-16 16,0 0 0-16,0 0-9 0,0 0-16 15,0 0 17-15,0 0-13 16,0 0-14-16,0 0-4 0,0 0 29 16,0 0-13-16,46-15-10 15,0 11 14-15,0 8 17 16,0 7-23-16,-6 0 0 15,6 0 0-15,-7 0 33 0,-39-11-20 16,39 7 4-16,-39-7 7 16,0 0 30-16,0 0-22 0,0 0-11 15,0 0 14-15,0 0-19 16,0 0-20-16,0 0 14 0,0 0-1 16,0 0-24-16,0 0 3 15,0 0 25-15,0 0-21 0,-46 26-8 16,46-26 27-16,-52 45 5 15,6-8 12-15,6-4 10 16,-6 0 2-16,7 0-27 16,39-33-13-16,-46 41 3 0,46-41 9 15,-39 41-12-15,39-41 0 16,0 0-72-16,-40 40-172 0,40-40-298 16,0 0-174-16</inkml:trace>
  <inkml:trace contextRef="#ctx0" brushRef="#br0" timeOffset="3280">12799 668 431 0,'0'0'111'0,"0"0"18"15,0 0 27-15,0 0 46 16,0 0 36-16,0 0-56 0,0 0-36 15,0 0-53-15,-59 59 10 16,6-11-49-16,1 0-6 0,-8-3-31 16,14 6 17-16,0-3-11 15,0 1 10-15,14-1 18 16,-1 3-32-16,13-6-15 0,20-45 8 16,-13 55-16-16,13-55 37 15,-7 48-29-15,7-48 17 16,0 0 14-16,0 0 42 15,0 0 55-15,0 0 23 0,0 0-47 16,0 0-53-16,0 0 21 16,0 0-27-16,0 0 7 0,-6-52-25 15,6-3-14-15,6-4-3 16,-6-8-18-16,7 1 7 0,-1-1 7 16,8 1-27-16,-14 3-33 15,6 4-153-15,1 3-157 16,-7 12-193-16,-7 0-59 0,7 7 61 15</inkml:trace>
  <inkml:trace contextRef="#ctx0" brushRef="#br0" timeOffset="3497">12805 125 818 0,'33'-44'234'0,"-33"44"58"15,33-37-42-15,-33 37-51 16,39-30-54-16,-39 30-66 0,40-14-31 16,-40 14-8-16,46 11-28 15,-7 7-20-15,-39-18 14 0,27 55-42 16,-8 1-172-16,-19 3-157 16,-6 0-73-16,-27 4-14 15</inkml:trace>
  <inkml:trace contextRef="#ctx0" brushRef="#br0" timeOffset="3713">12069 1041 681 0,'0'0'251'0,"-52"48"99"0,52-48 10 16,-33 56-49-16,33-56-42 15,-33 63-40-15,7-8-89 16,6-3-78-16,0-4-25 16,-6-4-25-16,-7 0-64 0,-6-3-221 15,39-41-312-15,-66 52-92 16</inkml:trace>
  <inkml:trace contextRef="#ctx0" brushRef="#br0" timeOffset="4039">11577 1086 1062 0,'0'0'273'15,"0"0"-50"-15,0 0-5 0,0 0-79 16,0 0-12-16,0 0-25 15,26 55-35-15,-26-55-34 0,-7 56-12 16,7-56 3-16,-46 48-28 16,0-15 1-16,46-33 6 15,-66 22 18-15,66-22-38 0,-46 7 29 16,46-7 13-16,0 0-22 16,0 0-3-16,-7-55-6 15,20 7 22-15,13 7-13 0,-26 41 3 16,54-51-58-16,-8 10-145 15,-7 8-323-15,-39 33-176 16</inkml:trace>
  <inkml:trace contextRef="#ctx0" brushRef="#br0" timeOffset="4628">11365 435 1599 0,'0'0'201'16,"0"41"24"-16,-19 3-10 16,-14 1-80-16,-20 3-48 0,-19 0-40 15,-14 4-33-15,-12-4-6 16,-14 0 2-16,0-4 8 0,7-7-40 15,7 0-39-15,12-15 21 16,21-7 11-16,12-4-2 16,53-11 4-16,-46-4-36 15,46 4-1-15,0 0 37 0,-7-37 9 16,7 37 2-16,20-40-3 16,-20 40 0-16,40-34 31 0,-40 34 4 15,0 0 9-15,39 0 48 16,-39 0 17-16,0 0 3 0,20 48 28 15,-20-48 2-15,-7 63-34 16,-13-7-30-16,-12-12-26 16,-8 0-4-16,-6-3-20 0,-6-4-9 15,-1-8 3-15,0-3-3 16,7-4-29-16,46-22-9 16,-52 15 2-16,52-15-36 0,0 0-36 15,0 0 23-15,0 0 17 16,-7-48 34-16,7 48 7 15,27-48 19-15,-27 48-4 0,0 0-1 16,0 0 13-16,0 0 31 16,0 0 14-16,0 0-11 0,0 0 33 15,0 0-14-15,6 56-39 16,-19-16-4-16,-13 1 7 0,-14-8-75 16,40-33-216-16,-65 44-242 15,5-14-129-15</inkml:trace>
  <inkml:trace contextRef="#ctx0" brushRef="#br0" timeOffset="4865">10163 384 1856 0,'0'0'241'16,"46"-37"34"-16,0 11-74 0,19 4-93 15,8-4-63-15,12 0-13 16,1 0-114-16,-1 0-218 0,-6 0-380 16,-13 1-124-16</inkml:trace>
  <inkml:trace contextRef="#ctx0" brushRef="#br0" timeOffset="5240">9782 447 1484 0,'0'0'229'0,"0"0"50"15,-7 44-9-15,27-3-32 0,6 7-73 16,13 7-37-16,-6 8-49 16,-6 3-25-16,-8 1-4 0,-19 7-17 15,-13 0-8-15,-26-1-17 16,-14-2-11-16,-19-5 7 16,-27-7-2-16,1-11-2 0,-14-7 0 15,0-12 0-15,7-14 0 16,0-11 0-16,20-8 7 0,12-11 1 15,8-14 3-15,19-8 12 16,19-15-3-16,14-14-8 16,20-8-7-16,19-15-1 0,20 1-4 15,7-5-13-15,12 8-68 16,8 15-114-16,-1 7-194 0,-13 15-314 16,0 15-63-16</inkml:trace>
  <inkml:trace contextRef="#ctx0" brushRef="#br0" timeOffset="5384">9545 1082 96 0</inkml:trace>
  <inkml:trace contextRef="#ctx0" brushRef="#br0" timeOffset="5884">10150 1318 705 0,'0'0'190'0,"0"0"55"15,0 0 23-15,0 0-37 16,0 0-26-16,0 0-59 0,0 0-56 15,0 0-25-15,0 0-41 16,-46 37-19-16,46-37 15 16,0 0-9-16,-53 19-3 0,53-19-5 15,0 0-3-15,0 0-36 16,0 0-32-16,0 0-53 0,0 0-55 16,0 0-56-16,0-52-37 15,0 52-41-15,0 0-4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7:32.99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493 154 569 0,'46'-30'190'16,"-46"30"87"-16,0 0 41 15,0 0-57-15,0 0-63 0,0 0-36 16,33-25-38 0,-33 25-26-16,0 0-37 0,0 0-7 15,0 0-9-15,0 0 20 16,0 0-4-16,0 0-5 0,0 0-33 15,0 0-23-15,0 0 14 16,0 0-1-16,26-12-19 0,-26 12 6 16,40-7 7-16,-40 7 5 15,39-7-12-15,-39 7 0 0,0 0 5 16,0 0-5-16,0 0-23 16,0 0 17-16,-52-4 0 0,-1 4 10 15,-13 7-16-15,7 1-8 16,0 3 20-16,7-4 10 15,12 4-10-15,7-3-12 0,33-8 4 16,0 0 18-16,0 0-5 16,0 0-15-16,0 0-7 15,0 0 11-15,0 0 19 0,27 0-9 16,19-8 0-16,6-3-7 16,-6-7-8-16,0-1 28 0,-6 5-2 15,-40 14 10-15,26-23 6 16,-26 23-13-16,0 0-21 0,0 0 16 15,-40-22-13-15,-19 15 14 16,-6 7-14-16,-8 11 8 16,1 7-1-16,6 5-5 0,14 2 1 15,6 5-11-15,46-30 23 16,-40 41-21-16,21-1 24 0,19-40-7 16,13 48 7-16,-13-48-21 15,52 45 10-15,7-16 9 0,1-7-28 16,5-7 22-16,1-8-17 15,-7 1 7-15,-13-8 10 0,-6 4-22 16,-40-4 21-16,0 0-18 16,0 0-1-16,0 0 10 0,0 0-23 15,0 0 23-15,0 0 15 16,-7 37 6-16,-19 3 6 16,-14 4-17-16,-6 1 1 0,0 3-16 15,7-4 12-15,6 1-5 16,13-5-2-16,1-3 0 15,19-37 3-15,0 44 12 0,0-44-10 16,39 34-9-16,7-12-1 16,13-15-2-16,0 1 2 0,0-12 9 15,-13 0-15-15,-13-3 22 16,-33 7-20-16,0 0 17 0,0 0 1 16,0 0-13-16,0 0 20 15,0 0 4-15,0 0 22 0,-52 44-19 16,-1-11 7-16,1-3-6 15,-1 0-11-15,7-1 4 0,13-3-6 16,33-26-1-16,-33 26-17 16,33-26 17-16,0 0-10 15,0 0 15-15,0 29-25 0,0-29 10 16,46 15-29-16,7-15 5 16,6-4 7-16,-6-7 3 0,-7 4 16 15,-7 0-12-15,-39 7 23 16,0 0-22-16,0 0 35 0,0 0-7 15,0 0 7 1,-72 11 8-16,-1 3-8 0,-12 9 3 16,6-1-11-16,13 0 2 0,7 0-23 15,13-7 18-15,13-4-26 16,33-11 20-16,0 0-9 16,0 0 14-16,0 0-10 0,33 18-8 15,20-14-15-15,13-4-17 16,12-11 8-16,1 4 4 0,-6-1 24 15,-8-3-12-15,-12 4 17 16,-7 3-22-16,-20 0 20 0,-26 4-9 16,0 0 16-16,0 0-15 15,0 0 5-15,-33 45 24 0,-6-5-11 16,-14 1 3-16,1 0-14 16,-1-1-7-16,7 1 15 15,7-4-7-15,12-8-7 0,27-29 19 16,-19 37-18-16,19-37 0 15,13 34 12-15,-13-34-9 0,52 26-34 16,1-8 4-16,6-11 11 16,0-3-2-16,0-4 12 0,-13 0 9 15,-13 0 0-15,-33 0 0 16,0 0-5-16,0 0 13 0,0 0-5 16,0 0-3-16,-26 33 16 15,-13 1 12-15,-14-1 4 0,0 0-20 16,1 4 12-16,-1-7-5 15,14 3-14-15,-1-4-8 16,40-29 6-16,-39 37 1 16,39-37-4-16,-13 30-12 0,13-30 12 15,0 0-12-15,52 29-37 16,-6-14-24-16,7-11 32 0,6-4 13 16,0-4 2-16,-6-7 6 15,-14 0 20-15,-6 7 23 0,-33 4 1 16,0 0 2-16,0 0 10 15,0 0 9-15,0 0-5 0,-46 11-3 16,-6 4 12-16,-8 7 10 16,1 1-8-16,0-1-10 15,13 4-11-15,0-8-17 0,46-18-17 16,0 0 16-16,0 0-4 16,0 0-8-16,0 0 0 0,0 0 14 15,53 26-14-15,6-15-5 16,0-15-1-16,0-7 10 0,-6 4 5 15,-1-8-13-15,-12 8 4 16,-40 7 9-16,0 0 1 0,39-11-10 16,-39 11-8-16,0 0 8 15,0 0-81-15,0 0-154 0,0 0-285 16,0 0-372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7:35.15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262 108 558 0,'-32'11'125'0,"-1"0"0"0,33-11-6 16,-40 7 8-16,40-7-34 15,-33 0-3-15,33 0 32 0,0 0-36 16,0 0-26-16,0 0-25 15,0 0-21-15,0 0-4 0,27-22-10 16,12 0 34-16,7 0-34 16,0 3-7-16,-1 4 1 0,1 1 34 15,-6 3 17-15,-40 11 3 16,26-12-7-16,-26 12 43 0,0 0-31 16,0 0 14-1,0 0-21-15,-46 12-16 0,-7 6-13 16,-5 0 12-16,-1 8-5 15,0 4 36-15,6 3-30 0,1 0 18 16,19 1-29-16,7-5 11 16,26-29-36-16,-14 41 39 0,28-8-37 15,-14-33 29-15,52 26-12 16,14-11-17-16,6-15-3 0,7-8 3 16,-1-3 9-16,1-7-2 15,-14 3 5-15,-5-3 9 0,-21-5-9 16,-6 1-8-16,-33 22-5 15,13-29 14-15,-13 29 7 16,0 0 26-16,-39-19 43 0,-14 27 14 16,-6 10-12-16,-7 15 13 15,0 12 1-15,-5 3-28 0,5 0-35 16,7 1-26-16,20-9-5 16,6 1-4-16,7-8-3 0,13-3 6 15,13-8-3-15,0-22-3 16,19 30 7-16,8-16 4 0,19-3-2 15,0-7-12-15,13-8-14 16,6 1 26-16,-13-1-4 0,1 0-9 16,-14 1-3-16,-13-1 15 15,-26 4-6-15,0 0-7 16,0 0 5-16,-6 29 11 0,-21-3-7 16,-5 8 11-16,-14 6 23 15,-6 1 0-15,6-1-17 0,0 1-17 16,7 0 9-16,12-4-1 15,27-37-19-15,-26 37 4 0,19-4 3 16,7-33 5-16,0 0 0 16,46 18-14-16,0-10 3 0,0-12 0 15,13-7-12-15,-7 0 10 16,1-4 3-16,-7 4 9 16,-13-4 6-16,-33 15-10 0,0 0-9 15,0 0 2-15,0 0 14 16,-40 8 4-16,-12 3-1 0,-1 11-8 15,1 4 19-15,0 3 4 16,-1 1-11-16,7 4-7 0,13-4 0 16,1-1-3-16,32-29 0 15,-20 30-9-15,20-30 5 0,0 0 5 16,0 0-9-16,46 26-19 16,6-15 12-16,1-8 1 0,6-3-3 15,-7 0 3-15,7-3 1 16,-13 3 9-16,-7 0 0 15,-39 0-8-15,0 0 8 0,0 0 7 16,7 33 12-16,-33 0 9 16,-7 1-1-16,-13 2-5 0,6 5-7 15,-5 0 5-15,12-4-2 16,1-4-11-16,5-4-12 0,8 1-2 16,5-4 7-16,8-4-3 15,6-22 7-15,-7 26 0 0,20-4-9 16,-13-22-2-16,27 19-2 15,12-12-9-15,1-3 2 0,5-4 16 16,1 0-7-16,-7 0-4 16,0-4 11-16,-6 4-3 0,-6 0 12 15,-27 0-12-15,0 0 3 16,0 0 4-16,-27 26 20 0,-19 3-5 16,0 5 0-16,-6 6 10 15,0-6 2-15,6 3-8 0,7-7 3 16,6 0-13-16,13-5-13 15,20-25 4-15,-13 34-2 0,13-34-2 16,7 26 3-16,-7-26-34 0,46 14-25 16,0-14-28-16,0-3 22 15,-1-1 13-15,7-11 10 0,-6 0 23 16,-6 1 13-16,-8 6-3 16,-5-3 6-16,-27 11 22 0,0 0 16 15,0 0-7-15,0 0 21 16,-33 22 16-16,-7 8 7 0,-12 3-8 15,6 0 15-15,-6 1 8 16,13-1-19-16,6-7-20 0,33-26-13 16,0 0-18-16,-33 33-23 15,33-33 3-15,0 0 17 0,0 0-11 16,0 0-16-16,26 11-40 0,-6-11-63 16,6-7-81-16,-26 7-49 15,0 0-217-15,0 0-382 0,27-34-104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34.6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876 104 975 0,'0'0'231'0,"0"0"25"16,0 0-63-16,0 0-57 15,-19-37-30-15,19 37 8 16,0 0-3-16,0 0 13 0,0 0-6 15,-27-30-16-15,27 30-12 16,0 0-32-16,0 0-15 16,-39-18 9-16,13 7-24 0,26 11-1 15,0 0 1-15,-53-8 23 16,14 8-6-16,6 0 6 0,0 4-1 16,-6-4-19-16,6 0-7 15,0 0 8-15,33 0-2 0,-40 7-24 16,40-7 8-1,-52 11-18-15,52-11 14 0,-46 23-5 16,6-5 14-16,40-18-2 16,-39 26 0-16,39-26-10 0,-39 30 11 15,39-30-11-15,-40 25 16 16,40-25-10-16,-39 30 8 16,39-30-14-16,0 0 9 0,-40 33-19 15,40-33 24-15,0 0-24 16,0 0 23-16,-39 41-7 0,39-41 8 15,-26 40 7-15,26-40 8 16,-13 41-15-16,13-41-4 16,-14 48-4-16,14-48 1 15,-13 44 0-15,13-44-14 0,-13 48 18 16,13-48-18-16,-6 45 25 16,6-45-10-16,0 44 9 0,0-44-11 15,0 44 17-15,0-44-17 16,0 0 5-16,13 49-13 0,-13-49 14 15,0 0-17-15,26 48 18 16,-26-48-14-16,0 0 18 16,59 40-7-16,-59-40 23 0,53 30 1 15,-53-30-6-15,52 18-3 16,-52-18-9-16,59 15 11 16,-13-8-12-16,-46-7 3 0,53 4-11 15,-7-4 1-15,-46 0-13 16,52-4 17-16,-6 1-12 15,-46 3 15-15,53-15-11 0,-7 4 16 16,-46 11-16-16,53-19 6 16,-53 19-1-16,59-22-4 0,-59 22 13 15,46-26-11-15,-46 26 7 16,46-29-12-16,-46 29 12 0,46-30-17 16,-46 30 22-16,0 0-14 15,52-40 23-15,-52 40-11 16,40-45 2-16,-40 45 3 0,33-40-5 15,-33 40 4-15,32-48-22 16,-32 48 23-16,20-45-16 16,-20 45 13-16,13-44-11 15,-13 44 11-15,7-44-16 0,-7 44 1 16,0 0-8-16,-7-48-10 16,7 48 11-16,0 0-7 0,-19-45 13 15,19 45-20-15,0 0 7 16,-27-37 3-16,27 37 9 0,0 0-19 15,0 0 14-15,-33-37-7 16,33 37-3-16,0 0 6 16,0 0-14-16,0 0 5 0,0 0-87 15,0 0-69-15,0 0-83 16,0 0-65-16,0 0-64 16,0 0-175-16,0 0-263 0,0 0-23 15</inkml:trace>
  <inkml:trace contextRef="#ctx0" brushRef="#br0" timeOffset="1012">1120 218 1487 0,'0'0'352'0,"0"0"-48"0,0 0-62 16,0 0-53-16,0 0-12 16,0 0-37-16,0 0-9 15,0 0-29-15,0 0-8 0,0 0-46 16,0 0-17-16,0 0 28 16,0 0-6-16,65 26 8 0,1-18-12 15,19-5 26-15,21-3-19 16,18-3 9-16,21 3-10 0,19 0 3 15,27 3-21 1,13 1-3-16,12 0 4 0,8-4-8 16,-7 7-4-16,-7-3 0 15,-6-1 40-15,-14 1-7 0,1 0 1 16,-14-4-14-16,-12 7 2 16,-1-7-16-16,-6 4 2 0,-1 0-21 15,1-1 20-15,-13 1-19 16,-7 0 24-16,-7-1-25 15,-19 1 7-15,-7-4-10 0,-20-4 2 16,-12 1-9-16,-14-1 3 16,0 0-6-16,-13-3 14 15,-46 7-28-15,59-15 19 0,-13 8-12 16,-46 7-1-16,53-11 3 16,-7 0-6-16,-46 11 15 15,52-8-17-15,-52 8 21 0,46-4-19 16,-46 4 11-16,46-3-5 15,-46 3 21-15,0 0-27 0,0 0 19 16,46 0-11-16,-46 0 13 16,0 0-10-16,0 0 9 0,0 0-6 15,0 0 5-15,0 0 8 16,0 0-20-16,0 0 30 16,0 0-18-16,0 0-1 15,0 0-13-15,0 0 11 0,0 0-52 16,0 0-24-16,0 0-15 15,-39-34-9-15,39 34 15 16,-46-29 5-16,6 10 24 0,40 19-3 16,-46-22 34-16,46 22-4 15,-46-18 27-15,46 18-13 0,0 0 14 16,-39-19-9-16,39 19 11 16,0 0-15-16,0 0 3 0,0 0-1 15,0 0-14-15,0 0 34 16,0 0 29-16,0 0 5 15,0 0-18-15,0 0 29 0,0 0 0 16,66 48 19-16,-14-18-33 16,1-8-9-16,-7-7 17 15,0-8-11-15,-46-7-16 0,59 8 36 16,-59-8 1-16,52-4-12 16,-52 4 7-16,0 0-29 15,0 0 14-15,0 0-19 0,0 0-1 16,0 0-9-16,0 0-25 15,0 0 12-15,0 0-15 0,-52-15 18 16,12 15-19-16,-6 11 30 16,46-11-19-16,-65 22 9 0,12 4 1 15,7-4-5-15,46-22 4 16,-52 30-9-16,52-30 12 16,-53 26-118-16,53-26-190 15,0 0-136-15,-53 29-134 0,53-29-507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9:15.7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296 0 560 0,'0'0'194'0,"0"0"4"15,0 0-1-15,0 0-26 16,0 0 47-16,0 0-1 15,0 0-21-15,0 0-17 0,-7 41-10 16,1 3-17-16,-1 8-25 16,-6 11-4-16,-7 11 17 0,-6 3-48 15,0 5-28-15,0 6-4 16,-1-6-12-16,1 2-13 16,0-6 11-16,-1-4-19 0,8-11 1 15,6-4-11-15,-1-7-9 16,8-12-6-16,6-6-9 15,0-34 13-15,-7 36-3 0,7-36-9 16,0 0 19-16,0 0-13 16,0 0 0-16,13 34 0 0,-13-34-5 15,0 0 16-15,0 0-16 16,33 7 8-16,-33-7 3 0,27 0-15 16,-27 0 9-16,39-7 9 15,-6 3-13-15,-7 0 8 0,7-3-16 16,6 3 18-16,7 1-15 15,7 3 17-15,6 0-8 0,13 3-4 16,20 1 11 0,14 3-10-16,25 1-8 0,7-1 11 15,13 4 4-15,13 4 1 16,1 0-11-16,5-8-3 0,1 4 9 16,0-3 5-16,0 3-2 15,-7-4-10-15,-6-3-4 0,0-1 11 16,-1 1 4-16,-5 0-9 15,-8-4 10-15,-12 0-1 0,-14 0-19 16,-13 4 6-16,-13-4 2 16,-13-4 20-16,-13 4-13 0,-14 0-5 15,-12-4 12-15,-14 0-14 16,-6 4 7-16,-20 0 6 16,0 0-14-16,26-3 12 0,-26 3 1 15,0 0-18-15,0 0 13 16,0 0-24-16,0 0-2 0,0 0-8 15,0 0-20-15,0 0 12 0,0 0-9 16,0 0-17-16,0 0 6 16,0 0-25-16,13-30-3 0,-13 30 14 15,-7-29-27-15,7 29-18 16,0 0 35-16,-19-34 13 0,19 34 31 16,0 0 22-16,-27-29-1 15,27 29-9-15,0 0 48 16,-32-30-26-16,32 30-1 0,0 0 19 15,0 0-10-15,0 0 14 16,0 0-5-16,0 0-16 0,0 0 13 16,0 0 2-16,0 0-24 15,0 0 28-15,0 0 46 0,0 0-6 16,0 0 17-16,0 0-31 16,0 30 6-16,0-30 16 0,19 29-8 15,-19-29-15-15,40 30 12 16,-1-8-34-16,1-7 1 0,-1-8 12 15,0 1-31-15,-6-5 15 16,0-6-1-16,-33 3-18 16,33-4 21-16,-33 4-3 0,0 0-23 15,0 0 9-15,0 0 27 0,0 0-24 16,0 0 10-16,0 0-14 16,0 0 4-16,0 0 45 0,-26 0 9 15,-14 15 19-15,-6 11 8 16,0 3-5-16,-6 4-2 0,-1 1-16 15,1-1-37-15,6 4 7 16,6-8-16-16,1 1-15 0,12-8 11 16,27-22-21-16,0 0-95 15,-32 26-160-15,32-26-286 16,0 0-275-16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9:22.3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3701 96 577 0,'0'0'113'0,"0"0"39"0,0 0 49 16,0 0 22-16,0 0-40 16,-13 45 24-16,-7-5-63 0,-19-6-25 15,0 2-10 1,-14 1-6-16,-6-7-47 0,0 3-48 15,-7-3-1-15,-6-4-3 16,-7 3 15-16,0-7-40 0,0-3-41 16,0-4-17-16,7-4-21 15,6-4-11-15,14-7 43 16,-1 0 0-16,53 0 32 0,-46-18-9 16,46 18 21-16,0 0 38 15,0 0-19-15,-19-41-35 0,19 41 25 16,0 0 22-16,0 0 55 15,0 0-11-15,0 0 14 16,0 0 43-16,0 0-9 16,0 0 2-16,0 0 3 0,26 41-12 15,-26-41-27-15,-7 48-17 16,7-48-26-16,-33 44 7 0,33-44-17 16,-52 37-19-16,-1-11-9 15,1-8-47-15,6-10-51 16,6-1 16-16,40-7-11 0,-39 4 35 15,39-4-39-15,0 0-1 16,0 0 31-16,-13-41 39 0,13 41-8 16,26-48 46-16,-26 48-11 15,39-29 36-15,1 6-33 16,-40 23 38-16,46-3 36 16,-46 3 89-16,39 18-30 0,-39-18 9 15,0 0 36-15,27 44-21 16,-14-7-29-16,-13-37-1 0,-13 45-42 15,13-45-26-15,-46 44-35 16,0-11-10-16,-7-7-83 16,0-7-167-16,1-8-233 0,6-4-143 15</inkml:trace>
  <inkml:trace contextRef="#ctx0" brushRef="#br0" timeOffset="229">2775 15 1630 0,'39'-7'366'0,"1"3"-47"15,-1 4-113-15,7 0-107 16,0-4-59-16,0 4-18 0,7 0-80 15,-20 0-208 1,-33 0-227-16,0 0-161 0</inkml:trace>
  <inkml:trace contextRef="#ctx0" brushRef="#br0" timeOffset="608">2210 292 1231 0,'0'0'304'0,"0"0"36"0,0 0-65 16,-7 52-66-16,7-4-10 15,-6 0-21-15,-1 4-59 0,0-1-43 16,-12 1-29-16,-14 0-28 15,-7-8-11-15,-19 0-8 0,-6-7 0 16,-14-3-10-16,-7-8-20 16,-6-8-13-16,0-7 0 15,7-4 19-15,6-7 12 0,13-11 12 16,14-7 0-16,12-8-3 16,14-7 6-16,13-8-3 15,19-14 7-15,14-4 5 0,6 0-24 16,14 3 7-16,6 4 2 15,0 4-28-15,6 4-120 0,-6 11-173 16,7 3-255-16,-7 12-61 16</inkml:trace>
  <inkml:trace contextRef="#ctx0" brushRef="#br0" timeOffset="805">1776 447 1453 0,'0'0'429'16,"0"0"-19"-16,0 37-70 15,0-37-60-15,20 33-99 0,-20-33-85 16,33 30-51-16,-1-11-45 16,-32-19-129-16,0 0-238 0,0 0-374 15,0 0-209-15</inkml:trace>
  <inkml:trace contextRef="#ctx0" brushRef="#br0" timeOffset="1109">1027 436 1875 0,'6'-37'266'0,"-6"37"10"0,0 0-66 16,0 0-48-16,0 0-16 15,0 0-13-15,0 0-47 0,7 45-25 16,-7-5-28-16,-7 1-7 16,-6 0-6-16,-6-5-18 0,-1 1-2 15,-6 4-11 1,26-41-11-16,-60 48-58 0,14-11-91 15,-6-11-60-15,12-4-120 16,40-22-148-16,-65 15-59 0,19-11 62 16</inkml:trace>
  <inkml:trace contextRef="#ctx0" brushRef="#br0" timeOffset="1524">600 554 784 0,'0'0'216'0,"0"0"4"16,0 0-41-16,0 0-67 0,0 0-55 15,0 0-25-15,0 0 5 16,0 0-3-16,0 0 4 0,0 0-41 15,0 0 20-15,0 0-32 16,0 0 6-16,0 0-17 0,0 0 11 16,0 0-18-1,0 0 16-15,0 0-17 0,0 0-3 16,0 0 7-16,0 0 34 16,46-29 19-16,-46 29 55 0,39-8 2 15,-39 8 46-15,46 12 11 16,-46-12 37-16,0 0-2 0,20 37-15 15,-20-37-31-15,-20 51-30 16,0-14-46-16,20-37-28 0,-59 52-9 16,7-15 3-16,-7-4-29 15,6-3-82-15,0-1-147 0,-6-3-196 16,13-11-191-16</inkml:trace>
  <inkml:trace contextRef="#ctx0" brushRef="#br0" timeOffset="1920">370 377 1061 0,'0'0'254'15,"0"0"-3"-15,46 0-38 16,-46 0-65-16,0 0-36 0,0 0-23 16,0 0-30-16,0 0-39 15,0 0 2-15,0 0-17 0,0 0 9 16,-40 15-5-16,40-15 20 16,-52 0 1-16,12 0 45 0,40 0 7 15,-46 7-10-15,7 4-26 16,39-11 34-16,-40 30 35 0,8 7 21 15,5 3 20-15,1 12-29 16,6 4-18-16,1 3-32 16,5 7 0-16,1 1-22 0,7-1-29 15,6 1-20-15,0-1 10 16,6-3-11-16,7-11-102 16,-6-8-170-16,-7-44-312 0,13 52-407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9:32.21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259 119 404 0,'0'0'132'0,"0"0"10"16,0 0-33-16,0 0 12 15,0 0-5-15,-41 3-15 0,41-3-12 16,-52 23 4-16,5 2-40 15,47-25-33-15,-46 48-13 0,46-48 1 16,-47 60 25-16,27-19-3 16,20-41-9-16,-6 48-2 15,6-48-11-15,0 0 16 0,0 0-14 16,46 37 13-16,1-26-9 16,-47-11 5-16,60-3 5 0,-21-16-24 15,8 1 29-15,-47 18-29 16,46-45 0-16,-20 7-7 15,-5-2 29-15,-14-5-11 0,-7 1-4 16,0-4 82-16,-7 11 6 16,7 37-19-16,-14-44-19 15,14 44-10-15,0 0-31 0,0 0 0 16,-39-19-16-16,39 19 21 16,-46 22-9-16,46-22 14 0,-41 48 10 15,15 0-3-15,6-7 16 16,6 0-13-16,14 3-12 0,0-6 11 15,14-1-13-15,-14-37-2 16,20 41 0-16,-20-41-5 16,0 0-15-16,20 37 7 15,-20-37 1-15,0 0 2 0,0 0-8 16,0 0-8-16,39-8 19 16,-39 8-13-16,0 0 6 0,34-52-12 15,-14 1 14-15,-14 5-20 16,1-2 23-16,-7 4-11 0,-7 11 7 15,7 33-21-15,-13-34 18 16,13 34-22-16,0 0 36 0,-39 26-14 16,39-26 16-16,-47 59-10 15,14-7 14-15,12-4-16 16,8-2 30-16,13-6-25 16,0-40 25-16,21 52-22 0,-21-52 11 15,32 48-13-15,-32-48 1 16,53 22-18-16,-6-15 9 0,-14-3-6 15,-33-4 9-15,47-22-12 16,-27-8 18-16,-7-3-27 0,-7-11 18 16,-6-4-13-16,-6-12 21 15,-7-3-25-15,-1 0 27 0,-5 11-30 16,-9 8 19-16,9 15-23 16,-14 17 29-16,-8 24-28 15,-5 17 30-15,6 19-18 16,1 8 29-16,12 3-12 0,7 3 16 15,13 2-10-15,0-8 17 16,14-1-14-16,7-7 11 0,6-11-18 16,-20-37 9-16,39 37-18 15,2-11 11-15,-41-26-19 0,52 4 16 16,-11-12-13-16,-41 8 9 16,39-37-16-16,-13 0 17 15,2-7-20-15,-15-8 24 0,-7-7-25 16,1-5 22-16,0 9-20 15,-7 7 28-15,0 15-8 16,0 33 12-16,0 0-23 0,0 0 27 16,0 0 2-16,-40 7 21 15,6 19-13-15,34-26-3 0,-39 44-16 16,39-44 16-16,-20 45-20 16,20-45 14-16,-6 41-15 0,6-41 5 15,13 33-22-15,-13-33 19 16,33 19-15-16,-1-15 10 15,-4-8-21-15,-28 4 15 0,39-22-59 16,-13-8-43-16,-5 0-88 16,-1-7-145-16,-14 3-269 15,8-3-80-15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9:35.7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651 1695 303 0,'0'0'79'16,"0"0"13"-16,0 0 39 15,0 0 15-15,0 0 45 0,0 0-17 16,0 0 20-16,0 0-9 15,0 0-25-15,0 0-21 0,0 0-5 16,0 0-24-16,0 0-35 16,0 0-15-16,0 0 22 15,0 0-3-15,6-33-9 0,-6 33-33 16,7-40 6-16,-1 3 9 16,-6-4-20-16,7 8-10 15,0-4-14-15,-1 0 17 16,1 4-3-16,-1-4-25 0,1 0 10 15,-1 3 0-15,1-3-4 16,6 8-11-16,-6-4 10 0,-1 3-6 16,7 1 19-16,-13 29-18 15,14-34 3-15,-14 34-3 0,13-29 3 16,-13 29 3-16,0 0-8 16,26-34 5-16,-26 34 0 0,0 0 0 15,26-29 5 1,-26 29-5-16,33-22 0 0,-33 22-11 15,33-15 11-15,0 0 8 16,-33 15-2-16,39-11-9 0,1 4-19 16,-7-1 33-16,-1 5-3 15,14-5-13-15,-6 5-12 0,6-5 17 16,6 4 11-16,1-3-6 16,6 0-15-16,7-1 2 15,0 1 3-15,-7-4 13 0,6 3-5 16,1 5-25-16,6-5 26 15,-6 5-2-15,6-5 4 0,7 1-6 16,0 7-9 0,0-4 9-16,6 4 4 0,7-3-1 15,0 3-7-15,-6-4-11 16,12 4 15-16,-12 0 3 0,6-4 3 16,-7 4-9-16,1-4-4 15,-7 4 10-15,6 4-8 0,-6 0-10 16,0-4 15-16,0 0 5 15,-7 0-22-15,7 0 21 0,0 0 2 16,-7 0-12-16,0-4 6 16,-6 4 10-16,6 0-27 15,-13 0 11-15,0 0 14 16,-6-4 4-16,0 4-12 0,-1 4-3 16,-6-4-2-16,7 0-1 15,-14 0 6-15,7 0 5 0,0 0-2 16,-6 0-12-16,6 0 5 15,6 0 9-15,-6-4-5 0,7 4 8 16,6 4-14-16,0 0-8 16,0 0 29-16,0-4-23 0,0 0 0 15,7 0 5-15,-13 0 16 16,6 3-8-16,0-3-5 0,0 0-13 16,0 4 7-16,0 0 6 15,1-1 9-15,-8 1-7 16,7 3-6-16,0 1-16 15,1-5 27-15,-1 5 2 0,0-1-19 16,0 1 21-16,0-1-16 16,0 0-3-16,0-3 13 0,-6 0-12 15,6-4 4-15,-6 3 15 16,-1 5-24-16,1-8 19 0,-7 4-1 16,0-1-20-16,0 1 21 15,0 0-4-15,6-4-8 0,-6 3 14 16,7 1-7-16,-7 0-16 15,6-1 30-15,-6 1-23 16,0-4 7-16,0 4 11 16,7 0-30-16,0-4 21 0,-7 0 7 15,6 3-20-15,1 5 7 16,-1-8 10-16,1 3-1 0,-1 1-11 16,-6 0 15-16,7-4-18 15,-7 0 6-15,0 0 12 0,-7 0-9 16,1 3-14-16,-1-6 29 15,-6 6-18-15,7-3-6 0,-8 4 20 16,1-4-22-16,0 0-1 16,0 0 26-16,0 4-14 15,6-4 10-15,1 0-24 0,-1 3 14 16,-6-3 7-16,0 0-11 16,0 0 14-16,-7 0-26 0,-26 0 25 15,39 0-23-15,-39 0 24 16,33-3-13-16,-33 3 12 0,40 0-5 15,-40 0-11-15,26-4 23 16,-26 4-29-16,0 0 21 0,0 0-8 16,0 0-31-16,0 0-23 15,0 0-30-15,0 0 15 0,0-29-6 16,0 29 20-16,0 0-8 16,-46-26-5-16,13 3 26 15,33 23 3-15,-39-14 27 0,39 14-15 16,-40-19 9-16,40 19 22 15,0 0-16-15,-39-18 26 16,39 18-23-16,0 0 14 0,0 0-12 16,0 0 30-16,0 0-44 15,0 0 44-15,0 0-8 0,0 0-11 16,-33-22 6-16,33 22-5 16,0 0 16-16,0 0-6 0,0 0 14 15,0 0 0-15,0 0-5 16,26 25 20-16,7-2-24 0,-7-5 11 15,14-3-22-15,-7 3 23 16,0-3-25-16,6-4 12 16,0 0-15-16,1-3-4 0,-1-5 24 15,-6 1-29-15,0-4 13 16,-33 0-1-16,0 0 7 0,26-4 15 16,-26 4-14-16,0 0 26 15,0 0-38-15,0 0 29 0,0 0-32 16,0 0 19-16,-33 4-13 15,-6 3 32-15,0 8 19 16,-1 7 5-16,-6 8 19 16,0 0-36-16,0 3 5 0,0 0-14 15,7 0-17-15,12-3-8 0,27-30-3 16,-39 37-17-16,39-37 4 16,0 0 5-16,-26 29-36 15,26-29-106-15,0 0-149 0,0 0-151 16,0 0-148-16</inkml:trace>
  <inkml:trace contextRef="#ctx0" brushRef="#br0" timeOffset="880">10981 757 645 0,'0'0'197'0,"0"0"46"15,0 0-16-15,0 0 32 16,-7 41-50-16,7-41-71 0,-6 37-16 16,6-37-10-16,-13 44-17 15,13-44-26-15,-27 41-30 16,27-41-33-16,-39 37-4 0,39-37 7 15,-46 33-9-15,6-7 0 16,8-12 6-16,32-14 11 0,-27 15-1 16,27-15 5-16,0 0 6 15,-33-4 15-15,33 4 15 0,0 0-8 16,-19-40-13-16,12-4-11 16,7-5-16-16,0-2 9 15,-6-8-2-15,6-8 2 0,0-3 25 16,0 3 20-16,-7 5-23 15,0 6-8-15,1 12-7 16,-1 11 8-16,7 33-17 0,-13-41 0 16,13 41-13-16,0 0-7 15,-20-48 4-15,20 48-10 0,0 0-3 16,0 0-10-16,0 0-49 16,0 0-56-16,0 0-95 0,0 0-84 15,0 0-109-15,0 0-63 16,0 0 31-16,7-41 50 0</inkml:trace>
  <inkml:trace contextRef="#ctx0" brushRef="#br0" timeOffset="1109">10902 225 924 0,'59'44'403'16,"-6"-25"10"-16,-7-8-62 16,13-7-93-16,7-1-82 0,6-3-40 15,-6 4-68-15,6-4-28 16,-6-4-17-16,-7 4-31 0,0-3-87 16,-59 3-177-16,52-4-248 15,-52 4-198-15</inkml:trace>
  <inkml:trace contextRef="#ctx0" brushRef="#br0" timeOffset="-18548">7327 3591 787 0,'0'0'148'0,"0"0"10"16,0 0 35-16,7 26-13 16,6-4-52-16,-7 0-12 15,1 0-11-15,-7-22-34 0,13 30-34 16,-13-4 2-16,0-26-27 15,0 25-1-15,0-25 11 0,0 0-27 16,-26 26 21-16,26-26-27 16,-40 19-59-16,1-12-49 0,6-7-4 15,33 0-1-15,-39-11 21 16,39 11 42-16,-40-18 9 0,40 18 15 16,-19-30 39-16,19 30-9 15,-14-30-19-15,14 30 37 16,0 0 39-16,0 0 8 0,0 0 13 15,0 0 27-15,0 0-6 16,0 0 2-16,0 0-9 0,0 0 17 16,0 0-25-16,0 0-10 15,0 0-17-15,0 0-12 0,-32 26-27 16,5-15-5-16,1 4-1 16,-7-11 8-16,7 3-20 0,0-3 18 15,-1 0-37-15,27-4 15 16,-33 0-31-16,33 0 7 0,0 0-56 15,-32-19-8-15,32 19 22 16,-7-33 20-16,7 33 8 0,13-37 41 16,-13 37 4-16,0 0-15 15,26-30-3-15,-26 30 22 16,0 0 15-16,0 0 47 0,0 0 42 16,0 0-3-16,0 0 2 15,7 26-32-15,-7-26 9 0,-20 26-26 16,20-26 10-16,-33 26 0 15,-6-4-30-15,0-3 5 0,-14-5 0 16,7 1-8-16,-13-4-19 0,6-3 9 16,-6-1-24-16,0-3-6 15,0-4 14-15,0 0 11 0,6-4-22 16,-6-3 18-16,13-4-15 16,7-1 3-16,6-2-7 15,33 14 0-15,-33-26 7 0,33 26-31 16,-20-33 26-16,20 33-28 0,7-34 30 15,-7 34-10-15,46-29 3 16,-7 10-2-16,7 8 8 0,-6 4 4 16,-1 3-12-16,0 4 15 15,1 8-10-15,-7-5 17 0,-33-3-14 16,33 11-3-16,-33-11 17 0,0 0-19 16,0 0 22-16,0 0-22 15,0 0 21-15,0 0-15 0,0 0 8 16,0 0 1-16,0 0-6 15,0 0 5-15,0 0-23 16,0 0 23-16,-40 22-11 0,40-22 26 16,-46 19-9-16,7-1 33 0,6 1 19 15,-7 3 20-15,1 8 18 16,0 3 2-16,-7 0 25 0,0 8 4 16,0 3-25-16,6-3 9 15,-6 3-23-15,7-7-27 0,-1 0-24 16,8-4-28-16,-1-7 1 0,0-4-8 15,-7-3-12-15,8-12 2 16,-8-3-67-16,7-8-33 0,0 0-33 16,1-3-77-16,32 7-59 15,-40-30-73-15,40 30-124 0,-26-59-60 16,19 0-47-16</inkml:trace>
  <inkml:trace contextRef="#ctx0" brushRef="#br0" timeOffset="-18252">6019 2796 1092 0,'0'0'318'0,"0"0"-2"15,0 0-9-15,0 0-79 0,0 0-79 16,0 0-17-16,0 0 40 16,0 0-46-16,0 0-8 0,14 34-33 15,-8 10-52-15,1 0 5 0,-1 12-31 16,1 3 0-16,13 4 4 16,6 3-19-16,7 1-11 0,-7 3-114 15,7-4-181-15,-13-3-212 16,-1 0-164-16</inkml:trace>
  <inkml:trace contextRef="#ctx0" brushRef="#br0" timeOffset="-17684">5172 3458 691 0,'0'0'196'0,"39"18"29"16,-39-18 3-16,46 41-33 15,-6-4-23-15,-1 3-35 16,7-6-22-16,-6-5-36 0,-1 1-37 0,-6-8-9 16,-33-22-20-16,33 22-10 15,-33-22-3-15,0 0 26 16,33 19-33-16,-33-19 13 0,0 0 6 15,0 0-28-15,0 0 24 16,0 0-19-16,0 0 7 0,-40-26 12 16,40 26-22-16,-46-19 44 0,13 16 11 15,0 6 58-15,1 5 40 16,-1 10-12-16,-7 8 2 0,1 4 33 16,6 10-33-16,-6-3 6 0,-1 4-28 15,7-1-30-15,-6-3-11 16,6 0-30-16,7-3-22 0,26-34 2 15,-53 36-9-15,14-6-27 16,-1-11-81-16,7-5-97 16,33-14-125-16,-46 4-134 0,0-4-149 15,46 0 9-15,-39-22 45 0</inkml:trace>
  <inkml:trace contextRef="#ctx0" brushRef="#br0" timeOffset="-17311">4778 3875 694 0,'0'0'273'15,"0"0"79"-15,0 0 1 0,0 0-49 16,0 0-36-16,0 0-58 16,0 0-94-16,-33 8-56 0,0-1-12 15,33-7-27-15,-46 7-13 0,46-7 3 16,-33 4-11-16,33-4 0 15,0 0-3-15,0 0-51 0,0 0-9 16,0 0 27-16,0 0 20 16,20-33-7-16,-20 33 17 0,33-19 6 15,-33 19-12-15,0 0 21 0,46-7 0 16,-46 7-9-16,39 4 23 16,-39-4 3-16,39 14 7 15,-39-14 37-15,0 0 14 0,27 34 28 16,-27-34 4-16,-7 40-47 0,-19-10-43 15,-14-4 6-15,1 0-29 16,-20-1-15-16,0-6-54 0,0 3-129 16,-7-7-132-16,7-4-139 15,0-4-89-15,6-7 13 0</inkml:trace>
  <inkml:trace contextRef="#ctx0" brushRef="#br0" timeOffset="-16956">4370 3679 1030 0,'0'0'317'0,"0"0"-2"16,40 26-52-16,-40-26-46 0,0 0-35 16,0 0-40-16,0 0-8 15,0 0-32-15,0 0-58 0,0 0-11 16,0 0-6-16,-33 26-27 0,0-11 26 15,0-8 0-15,0-3 0 16,-6 3 27-16,6 4 26 0,-7 4-7 16,-6 11 15-16,7 4 27 15,-7 7-1-15,0 7 21 0,7 8 11 16,6 7-17-16,6 11 15 16,8 4 15-16,-1 7-52 0,20 4-26 15,0 4-36-15,13-4-28 16,7-4 2-16,-7-3-10 0,7-16-29 15,-1-6-84-15,-5-12-164 0,-1-14-83 16,-13-30-106-16,0 0-361 16,0 0-224-16</inkml:trace>
  <inkml:trace contextRef="#ctx0" brushRef="#br0" timeOffset="-14804">0 1441 622 0,'0'0'155'16,"0"0"-39"-16,0 0 40 15,0 0-15-15,0 0-18 0,0 0-9 16,26-37 4-16,-26 37-5 15,0 0-11-15,27-45-1 16,-27 45-22-16,13-40 15 0,-13 40-20 16,13-52-5-16,0 8-5 15,0-5-32-15,0 1-6 0,-13-3-4 16,7-1 7-16,0-7-3 16,-7 0-2-16,6 0 13 15,-6 3 9-15,0 8-5 16,0 8-9-16,0 40-8 0,0-60-13 15,0 60 5-15,0-51-16 16,0 51 16-16,0-48-19 0,0 48 3 16,7-41 0-16,-7 41 0 15,0 0-4-15,0 0 7 0,6-48 1 16,-6 48-1-16,0 0 1 16,0 0 2-16,0 0 0 15,7-41 3-15,-7 41-9 0,0 0-4 16,0 0 12-16,0 0-6 15,0 0 3-15,0 0-5 16,0 0 0-16,52-40-14 0,-6 14 11 16,14 4 17-16,5-4-14 15,21 11 3-15,6 0-11 0,13 8 4 16,7-4 7-16,19 7-1 16,7 0-9-16,13 4 7 15,7-3 0-15,6-5-7 0,0 1 7 16,7 0 3-16,7-4-3 15,-7-1 0-15,6 1-5 0,0-3-5 16,7-1 2-16,0 4-3 16,7 0 11-16,6 3-10 0,0 5 1 15,-13-5 2-15,0 4 7 16,-6 8 0-16,-7 0 0 16,-7 0-3-16,0 3 3 15,-6 0-10-15,-14 4 10 0,8-3 0 16,-14 3 0-16,-7-4 0 15,0 1 2-15,-6-1-8 0,-6 0 2 16,-8-7 7-16,-12 0-3 16,-14 0 0-16,1-3-3 15,-14-5 3-15,-6 5 0 0,-7-5-8 16,0 5 8-16,-13-1 5 16,6-4-11-16,-6 1 13 15,7 3-7-15,-7 1 0 0,0-1 0 16,7 0-5-16,-7-3 2 15,0 7 3-15,0-4 5 16,6 1-2-16,-6 3 2 0,-6-4-1 16,6 4-13-16,-14 0 5 15,-32 0 11-15,46 0-7 0,-46 0-3 16,40-4 6-16,-40 4-3 16,39 0-5-16,-39 0 5 0,0 0-4 15,0 0 4-15,33 0 2 16,-33 0-2-16,0 0-4 0,0 0 4 15,0 0 0 1,0 0 0-16,0 0 0 0,0 0-15 16,0 0-31-16,0 0-20 15,0 0-1-15,0 0 10 0,0 0-14 16,0 0-9-16,0 0 6 16,0 0 24-16,-33-40 2 0,33 40 15 15,0 0 0-15,-46-37 7 16,46 37 16-16,0 0 10 15,-39-37-12-15,39 37 16 0,0 0 1 16,0 0 27-16,0 0 14 16,0 0-27-16,0 0-5 0,0 0 22 15,0 0 21-15,0 0-17 16,0 0-9-16,0 0 5 16,0 0-12-16,0 0-2 15,46 48-14-15,0-19 15 0,6-3-23 16,1-11 2-16,-7-4-8 15,7-4-1-15,-1-3 27 0,-6-4-20 16,-6-4-9-16,-40 4 23 16,46-7 17-16,-46 7 6 0,32-7 10 15,-32 7 9-15,0 0-9 16,0 0-6-16,0 0-9 0,0 0 5 16,0 0 4-1,0 0-4-15,-52 22-4 0,-7 0-5 16,13 7-3-16,-7 1-1 15,1 3-15-15,-8 0 2 0,8 1-6 16,-1-5-5-16,7-3 0 16,13-4-3-16,33-22-68 0,0 0-159 15,-46 37-230-15,46-37-183 16</inkml:trace>
  <inkml:trace contextRef="#ctx0" brushRef="#br0" timeOffset="4317">1479 1625 302 0,'0'0'52'16,"0"0"2"-16,0 0 8 16,0 0-12-16,0 0 22 15,0 0 23-15,0 0-15 16,0 0-41-16,0 0-2 0,0 0-8 15,0 0-7-15,0 0-3 0,19-37 7 16,-5 8-7-16,-14 29-2 16,19-41-14-16,-6 8 25 15,-13 33-37-15,14-33 16 0,-14 33 30 16,19-37-16-16,-19 37-36 16,13-30 28-16,-13 30 16 0,0 0-26 15,0 0 24-15,0 0 8 16,46-29-29-16,-19 6-6 15,-27 23-3-15,39-14 19 0,-39 14-6 16,46-15 0-16,-46 15 9 16,46-11 9-16,-6 7 20 0,-1 0-36 15,-39 4 37-15,53 0-31 16,-14 0-28-16,0 0 29 16,-39 0-9-16,53-3-14 0,-14 3 6 15,-39 0 23-15,53 0-17 16,-14 0-13-16,-39 0 38 15,46 3-24-15,-46-3 5 0,46 11-9 16,-13-3-8-16,-33-8 3 16,46 3 10-16,0 5 22 0,-6-1-12 15,-1 1-20-15,7-1 0 16,0 0 0-16,7 1 5 0,-7-1-26 16,6 4 17-16,1-3 14 15,-1-1-10-15,8-3-4 16,-14 3 9-16,6 1 0 0,1-5 4 15,-7 1-14-15,6-4 17 16,1 0-12-16,-1 0 4 0,1 0-12 16,0-7 15-16,6 3 7 15,0 0 4-15,0 0 0 0,-6 1-14 16,6-1 1-16,0 0-16 16,0 4 18-16,0-3 0 15,-6 3-11-15,-1 0-2 0,1-4 10 16,-7 4 17-16,6 0-16 15,1 4 1-15,-7-4 9 16,7 0 0-16,-1 0-18 0,1 0-7 16,6 0 2-16,7 3 2 15,-7 1-3-15,6 3-5 0,1 1 14 16,0 3 0-16,0-4-5 16,-1 1 11-16,8-1-21 0,-1 4 33 15,0 0-33-15,0-3 19 16,-6-1-12-16,0 4 35 0,0-7-20 15,-7 3-7-15,6 1-9 16,-5-1-2-16,5 0 3 16,-6-3 16-16,7 3-18 15,-7 1 31-15,-6-4-21 0,6 3 0 16,0 0-10-16,0-3 3 16,-6 3 14-16,12 1-16 0,-12-1 11 15,6 1-7-15,-6-1 9 16,6 0 3-16,-7 1-14 0,1-5 20 15,0 5-30-15,-7-1 23 16,6 1-13-16,1-1 11 0,-7 0 2 16,6 1-6-16,-6-1 0 15,7 1-7-15,-7-1 25 0,0 0-29 16,6-3 6-16,1 3-1 16,0-3 19-16,6 4-7 15,-7-1-15-15,7-3 16 0,-6 3-26 16,0 4 31-16,-1-7-24 15,1 3 29-15,6 4-28 0,-7-3 6 16,1 3 5-16,6 0-15 16,0 0 28-16,0-4-3 15,7 4-15-15,0 0 25 0,0 1-37 16,-1-1 38-16,1-4-40 16,0 0 29-16,-14-3-8 0,7 3-15 15,-13 1 28-15,0-8-8 16,-6 4-22-16,-7-1 15 0,-7-3-11 15,-26 0 36-15,39 4-16 16,-6 0-22-16,-33-4 24 16,40 3-22-16,-40-3 25 0,33 0-8 15,-33 0-16-15,32 0 15 16,-32 0-8-16,0 0 7 0,0 0-4 16,0 0 5-16,0 0 2 15,0 0-19-15,0 0 12 0,0 0 6 16,0-29-42-16,0 29 23 15,0 0-43-15,-32-30 5 0,32 30 22 16,-33-22-3-16,33 22 41 16,-33-18-50-16,33 18 16 0,0 0 25 15,-33-19 4-15,33 19-7 16,0 0 5-16,0 0 2 16,0 0-1-16,0 0-6 15,0 0 5-15,0 0 11 0,0 0 0 16,0 0-13-16,0 0-13 15,0 0 21-15,0 0-28 0,0 0 10 16,0 0 36-16,0 0-39 16,0 0 26-16,0 0 25 0,0 0-9 15,0 0 3-15,0 0 26 16,0 0-11-16,13 33-13 0,-13-33 22 16,40 34-21-16,-8-9 4 15,1-6-5-15,0-4-15 16,0-4 18-16,0 0-16 0,-33-11-21 15,33 4 0-15,-33-4 0 16,33 0 17-16,-33 0-8 0,0 0-5 16,0 0 28-16,0 0-39 15,0 0 39-15,0 0-16 0,0 0-25 16,0 0 18-16,0 0-4 16,-40 0 14-16,-6 11 30 0,0 7-4 15,0 8 13-15,-6 0-19 16,6 0-6-16,6 0-6 0,-6-4-27 15,13 4 8 1,33-26-19-16,-46 25 19 0,46-25-14 16,-26 26-98-16,26-26-158 15,0 0-164-15,0 0-58 0</inkml:trace>
  <inkml:trace contextRef="#ctx0" brushRef="#br0" timeOffset="5469">13097 1984 603 0,'0'0'145'15,"0"0"27"-15,0 0 68 16,0 0 17-16,0 0-56 15,-33 44-25-15,0-7-40 0,33-37-3 16,-59 52-28-16,6-8-14 16,1-11-52-16,-7 0-11 0,-7-7-35 15,-6 0 22-15,-1-7-22 16,1-5 10-16,0-3-7 16,6-3-14-16,14-4 0 0,-1-4-42 15,7-4 22-15,46 4-19 16,-39-15 8-16,39 15 27 0,0 0-39 15,-33-37 56-15,33 37-27 16,-7-33 32-16,7 33-6 0,0 0 0 16,0 0 6-16,0 0 0 15,0 0 34-15,0 0 4 0,0 0 19 16,0 0 7-16,0 0-16 16,-6 44-8-16,-8-11-14 0,14-33-3 15,-32 45-11-15,32-45-12 16,-40 37 18-16,40-37-23 15,-46 29 5-15,46-29-37 0,-46 15-8 16,46-15-23-16,0 0 9 16,-52 0 30-16,52 0-38 15,0 0 32-15,0 0-10 0,0 0 9 16,-7-48 24-16,7 48 1 16,0 0 23-16,0 0-29 0,0 0 31 15,0 0-9-15,0 0 62 16,0 0 17-16,39 11-12 0,-39-11 21 15,0 0-32-15,0 52-6 16,-13-11-6-16,-13-5-11 0,26-36-30 16,-53 45-8-16,7-16 18 15,0-3-50-15,0-7-59 0,0-8-141 16,7-4-126-16,39-7-78 16,-39 0-41-16</inkml:trace>
  <inkml:trace contextRef="#ctx0" brushRef="#br0" timeOffset="5681">12052 1954 798 0,'0'0'201'15,"39"-33"-53"-15,1 11-57 0,6 11-31 16,0 3-18-16,0 1-42 16,0 3-166-16,-7 0-84 0,-39 4-61 15</inkml:trace>
  <inkml:trace contextRef="#ctx0" brushRef="#br0" timeOffset="6076">11737 1939 701 0,'0'0'278'16,"0"0"14"-16,-20 52-9 15,13-8-37-15,1 1-43 0,-1-1-18 16,-6 0-35-16,0 4-30 15,0-3-36-15,-14-5-31 0,1-3-13 16,-13 0-34-16,-7-7 3 16,-7-1-16-16,1-6 14 0,-8-5-14 15,1 0 7-15,0-14 2 16,13 0-15-16,0-8 22 16,7-7-9-16,39 11 4 0,-40-26 2 15,21-7 6-15,5 0 11 16,14-8-26-16,7-3 24 0,13-4-21 15,6 0 17-15,0 0-17 16,1 7 5-16,5 4 3 0,8 7-22 16,-14 5-46-16,-26 25-158 15,53-23-224-15,-20 12-126 0,-33 11 23 16</inkml:trace>
  <inkml:trace contextRef="#ctx0" brushRef="#br0" timeOffset="6245">11349 2168 1089 0,'0'0'341'0,"0"41"24"15,0-41-41-15,0 0-89 0,0 0-58 16,0 0-82-16,0 0-34 16,0 0-41-16,0 0-23 0,0 33-152 15,0-33-301-15,0 0-290 16</inkml:trace>
  <inkml:trace contextRef="#ctx0" brushRef="#br0" timeOffset="6740">10876 1891 1383 0,'33'-18'329'0,"-33"18"11"0,0 0-38 16,0 0-44-16,0 0-59 15,0 0-28-15,6 40-38 16,-12-6-50-16,-21-1-26 0,1 0-32 16,-13-3-5-16,-14-4-17 15,0 3 2-15,-12-3-5 0,-1 0-11 16,7 0 8-16,0-12-37 15,6 1 2-15,14-4-23 0,12-7 13 16,27-4-28-16,0 0 17 16,0 0 7-16,0 0 9 0,0 0 29 15,14-37-10-15,-14 37 24 16,39-33-16-16,-39 33 16 0,0 0 3 16,26-26-9-16,-26 26 10 15,0 0 5-15,0 0 31 0,0 0 7 16,0 0-26-1,-26 44 19-15,0-14-5 0,-1 3 7 16,27-33-20-16,-32 41 13 16,-1-8-19-16,0-11-8 0,0 0 2 15,0-7-15-15,0-4-21 16,0-3-91-16,1-5-33 0,32-3-102 16,-40 0-120-16,40 0-89 15,0 0-64-15,-39-14-19 0</inkml:trace>
  <inkml:trace contextRef="#ctx0" brushRef="#br0" timeOffset="7525">10015 1936 526 0,'0'0'150'16,"26"-30"-5"-16,-26 30-3 16,0 0 24-16,0 0 5 0,0 0-46 15,0 0 18-15,33-11 27 16,-33 11-70-16,0 0-5 0,0 0-14 15,0 0-23-15,13 37 15 16,-13-37-26-16,7 33 1 0,-7-33-34 16,-13 33 9-16,13-33 16 15,-27 30-52-15,27-30-12 0,-39 26-59 16,39-26 10-16,-33 11-9 16,33-11-6-16,0 0 1 0,0 0-19 15,0 0 44-15,0 0-17 16,7-48-30-16,6 11 7 15,6 0 53-15,8 4 26 16,-27 33 39-16,13-34 4 0,-13 34 16 16,0 0 11-16,0 0-35 15,0 0 61-15,0 0 6 0,0 0 0 16,0 0 35-16,0 0-44 16,-33 8 16-16,33-8-31 0,0 0 7 15,-33 7-16-15,33-7-27 16,0 0 33-16,-33 8-18 0,33-8 28 15,-39 14 0-15,39-14 16 16,-40 19 20-16,8-1-4 16,32-18 16-16,-40 37-4 0,7-3 6 15,7 2 9-15,6-2-15 16,7 3-5-16,-7 3-19 0,14 1 15 16,-1 3-15-16,1 8 26 15,6 7-5-15,-7-3 33 0,7 6 6 16,0 1 18-16,0 4-1 15,0-5 27-15,0 5-14 0,0-8 12 16,0-3-38-16,0-1 4 16,7-3-54-16,-7-12-25 0,6-6-47 15,-6-34 19 1,7 29-37-16,-7-29 12 0,0 0-3 16,0 0-7-16,0 0 9 15,0 0-42-15,0 0-91 0,20 4-245 16,-20-4-113-16,32-15-40 15,-32 15-88-15,33-26-322 0,0 8-169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9:55.34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0 234 287 0,'0'0'50'15,"0"0"27"-15,0 0-1 0,0 0-6 16,0 0 37-16,0 0 28 15,0 0 14-15,0 0-53 16,0 0 4-16,0 0 5 0,0 0-1 16,59-22-16-16,-7 11-23 15,-6-1-26-15,7 4 11 0,6 5 27 16,-6-1-9-16,6 8 5 16,7-1 16-16,-1 1-5 0,1 0-11 15,13 3-14-15,-7-2-27 16,0-5-14-16,7 3-18 0,8-3 10 15,-15 4-15-15,0-4 13 16,-6 4-2-16,0-4 7 0,-1 0-22 16,-6 0 13-16,1 0 5 15,-8 0-12-15,1 0-3 0,-7 0-4 16,0 0 10-16,-7 0 8 16,1 0-1-16,-40 0 14 15,59 0-4-15,-13 0-6 0,0 0 13 16,-46 0-10-16,59 0 1 15,-7-4 1-15,-6 0-3 0,-46 4 4 16,60 0-11-16,-8 4 14 16,1-8 1-16,-1 4-14 0,1-8 13 15,6 4-29-15,-13 4 3 16,7-3 17-16,-1 3-2 0,1-4 3 16,-7 0-8-16,6 4-4 15,-5-3-3-15,-1-5 11 0,7 4-20 16,-7 1 3-1,0-1 13-15,6 4-9 0,-6-4 10 16,7 4 5-16,6 0 5 16,0-3-12-16,7-1-7 0,6 4-10 15,-13 0 18-15,7 0-4 16,-7 0 4-16,0 0 13 0,1-4 4 16,-8 1-8-16,1-1-3 15,6 4-14-15,-13-4 6 0,0 4 21 16,0-4-14-16,0 4 13 15,6-7-14-15,1 3 3 0,6-3-8 16,-6 3 0-16,6 1-12 16,-7-5 15-16,8 5 6 15,-1-1-5-15,7-4-14 0,7 1 3 16,-8 3-3-16,1 0 13 16,0 0 10-16,-7-3-9 0,0 3-7 15,0 0-5-15,0-3 1 16,7 3 10-16,-7 0-9 0,7 1 14 15,6 3 0-15,1-8-1 16,-1 5-10-16,0-1-10 0,7 0 3 16,-7 4-1-16,-6 0 17 15,0-3-4-15,-1-1 4 0,-5 4 4 16,-1 0-13-16,0 0-4 16,0 0 4-16,-6 0 9 15,-7 0-12-15,6 0 11 0,2 0 4 16,5 0-12-16,0 0-6 15,0 0-6-15,7 0 8 0,0 4 4 16,-7-4 6-16,0 3 12 16,0-6-4-16,0 3-14 0,0-4-14 15,-6 4 10-15,-1 0 4 16,-6 0 0-16,0 0-7 0,0 4 11 16,-6-4 7-16,-1 0 2 15,7 0-11-15,-6 0 1 16,6-4-20-16,-7 4 24 0,1 0-7 15,-1 4 0-15,-6-4 5 16,6 0-2-16,-6 0 5 0,-33 0-11 16,53 0-8-16,-7-4 13 15,-7 4-2-15,-6 0-3 0,-33 0 8 16,53 4-10-16,-7-4 8 16,-7 0 8-16,-6 0-11 0,6-4 0 15,-39 4-14-15,53 0 19 16,-13 0 3-16,0 0-8 0,-40 0 8 15,52 0-2-15,-6 4-6 16,-6-1-15-16,-1 1 26 16,0 0 4-16,-39-4-1 0,46 7 6 15,-13-3-7-15,-33-4 1 16,46 0-7-16,-46 0-7 0,33 0-3 16,-33 0 3-16,0 0 11 15,40 3-2-15,-40-3-9 0,0 0 5 16,39 8-5-16,-39-8 0 15,46 4-5-15,-46-4 5 0,33 3-3 16,-33-3-1-16,0 0 4 16,46 8 14-16,-46-8-4 0,33 7-7 15,-33-7 1 1,0 0-10-16,46 8 0 0,-46-8 9 16,0 0-10-16,33 11 16 15,-33-11 5-15,0 0 0 0,0 0-14 16,39 15-7-16,-39-15 13 15,0 0 4-15,0 0-1 0,0 0-3 16,0 0 1-16,39 37-7 16,-39-37-3-16,0 0 6 0,27 37-3 15,-27-37 4-15,0 0-4 16,13 42 3-16,-13-42-3 0,0 0 5 16,13 40-1-16,-13-40-4 15,0 0-13-15,0 0 13 16,13 37-6-16,-13-37 11 0,0 0 6 15,0 0 7-15,0 0 15 16,0 0 13-16,0 0 18 0,0 0-14 16,0 0-19-16,0 0-13 15,0 0-14-15,-52 42 8 0,52-42 3 16,-53 26 5-16,20-15-10 16,33-11-2-16,-52 11-8 0,12-7-6 15,1 3 0-15,39-7 6 16,-53 4 0-16,1 0 15 0,12-4-7 15,1-4-5-15,-1 4-8 16,1 0 1-16,-7 0 7 0,-7 4 0 16,1-4 3-16,6 0 1 15,-7 0-2-15,1-4-5 16,-1 0 0-16,-1 0-7 0,2 4 7 16,-1-3-8-16,7 3 8 15,-6 0 6-15,6 0-1 0,0 0 8 16,6-4 6-16,1 0-6 15,39 4-6-15,-53-3-10 0,7-1-7 16,7 4 10-16,-7 0 10 16,7-4-6-16,-7 1 5 0,13-1-9 15,-13 0 3-15,6 0-11 16,1 1 0-16,-1-1 13 16,1 4-12-16,0-4 7 0,39 4 9 15,-60-3-4-15,8-1-3 16,12-1-7-16,1 5 5 0,6 0-11 15,33 0 8-15,-59 5 3 16,20-5 6-16,-7-5-1 0,46 5 5 16,-53-3-10-16,14-1-4 15,-1 4 4-15,-6-4-12 0,7 4 12 16,-7-3 6-16,0 3 3 16,0-4-6-16,6 0-6 0,1 0 6 15,-2 4-10-15,41 0 7 16,-59 0 0-16,13 4 13 15,7-4 2-15,-1 0-4 0,40 0 1 16,-52 0-6-16,6-4-10 16,0 4 4-16,6 4-4 0,-6-4 4 15,0 4 4-15,-6-4 4 16,-1 0-2-16,1 0 0 0,-7 0-3 16,-1 0-3-16,1 0 0 15,-6 0-7-15,-1 4 10 0,0-4 0 16,0 3 0-16,-6-3 7 15,0-3-10-15,6-1 3 0,-6 4-8 16,6-4 8 0,-13 4-8-16,7-4 1 0,-7 4 4 15,0-3 6-15,6-1-6 16,1 0 9-16,-1 1-9 0,8-1 0 16,-8 0-6-16,1 1 2 15,0-1 1-15,-7 0 3 0,0 1 4 16,7-1 1-16,-7 0-3 15,7 4-2-15,6-4-4 0,0 1 1 16,7 3 3-16,0 0-6 16,0-4-2-16,6 8 8 0,-6-4 0 15,7 3 3-15,-1-3-3 16,-6 0 6-16,6 0 0 16,1 0 1-16,-1 4-5 0,1-4-6 15,-1-4 4-15,7 8-11 16,-1-4 7-16,-6 0 8 0,7 4-13 15,-6-4 9-15,-7 0 3 16,0 4-3-16,-14-4-6 0,8 3 9 16,-1-3 1-16,0 4-1 15,0 0 2-15,7-4 0 0,7 0-5 16,-1-4-7-16,1 4 4 16,6 4-3-16,0-4 6 15,0 0 0-15,0-4 10 0,6 0-7 16,-6 1-9-16,0-1 3 15,7 4-7-15,-7 0 2 0,0 0-3 16,0 0 7-16,6 0 7 16,-6 0 1-16,7 0-1 0,-7-4-3 15,6 4-5-15,8-4 2 16,-8 4-6-16,1 0 2 0,-1 4-4 16,-6-4 4-16,6 0 7 15,-6 0 4-15,7 4 7 0,-1-4-9 16,7 0-7-16,33 0-7 15,-52 0 12-15,6 4-9 16,6-1 9-16,40-3 9 0,-46 0-3 16,46 0-6-16,-46 0-10 15,46 0 5-15,0 0 2 0,-52 4-1 16,52-4 4-16,-46 4 8 16,46-4-3-16,0 0-5 0,-46 0 0 15,46 0-11-15,0 0-3 16,-53 7 10-16,53-7 12 0,-46 0 2 15,46 0-10-15,0 0 0 16,0 0 0-16,0 0-16 0,0 0 16 16,0 0 5-1,0 0-1-15,0 0-4 0,0 0-13 16,0 0 1-16,0 0 1 16,0 0 18-16,0 0-4 0,0 0 8 15,0 0-2-15,0 0-9 16,66 26 4-16,0-15 28 0,12 1-7 15,8-8-7-15,12-1 0 16,1-6-6-16,13-1-6 0,0-1 1 16,-6 2-13-16,5-5-5 15,-12 5 11-15,-7-1 4 0,0 0-1 16,-13-3 6-16,-1-1-9 16,1 5 0-16,-6-1 0 0,-8 0-8 15,14 4 3-15,-7-3 5 16,1-1 11-16,12 4-19 15,1-4 8-15,-8 1 6 0,1-1-3 16,-6-4 2-16,-8 5-9 16,1-5 4-16,-7 5-10 0,-5-1-1 15,-2 0 11-15,-12 1 2 16,6-1 2-16,-7-4 3 0,1 5-7 16,-1-5 0-16,0 5-8 15,1-2 4-15,-1 1 6 0,-39 4-5 16,53 0 3-16,-14 0 3 15,1-3 3-15,-1-1 0 0,-6 0-14 16,6 4-1-16,1-3 3 16,-1 3 6-16,-6-4 0 15,0 4 10-15,6 0-6 0,1 0-4 16,-1-4 0-16,1 4-3 16,-1 4 3-16,1-4 0 0,-8 4 4 15,8-4-4-15,-1 0 4 16,7 0-7-16,-6 0 3 0,6 0-8 15,0 0 5-15,6 3-4 16,-6-3 10-16,0 0-9 0,7 4 9 16,-7 0-3-16,6 3 10 15,1-2-4-15,6-2-6 0,1-3-7 16,6 0 10-16,-7 4-6 16,0 3 8-16,7-3 0 15,0-4-2-15,-7 0-1 0,7 0-2 16,6 4-9-16,0-4 5 15,-6 4 4-15,6-1-6 0,0 1 9 16,1 0 5-16,6-4-2 16,6 0-1-16,-6 0-5 0,13 0-6 15,-13 0-2-15,6 3 15 16,-13 1-11-16,7 0 4 0,0-1 4 16,-7-3-4-16,7 0 5 15,-5 4-11-15,-2 0 6 16,0-4 0-16,-13 4 0 0,7-1 12 15,0-3-5-15,6 0-19 16,-13 0 12-16,0 4 3 0,0-4 1 16,-6 0 1-16,0 0-3 15,-7 4-6-15,6-4-9 0,-6 3 13 16,0 1-4-16,0 0 6 16,-6-1 2-16,6-3 6 0,0 4-5 15,0-4-8-15,0 4-2 16,0-1 5-16,0 1-7 0,-7 0 7 15,0 0 0-15,1-4 7 16,-1 3 0-16,7-3-7 16,-6 0-7-16,6 4-3 15,-7-4 13-15,7 4-3 0,-7-1 0 16,1 2 7-16,0-1 2 16,-40-4-7-16,53 0-2 0,-14 0-12 15,1 3 12-15,-40-3-3 16,46 4 8-16,-7-4 2 0,-39 0-7 15,46 0 18-15,-13 0-28 16,-33 0 2-16,39 0 2 0,-39 0 2 16,40 4-4-16,-40-4 15 15,0 0 1-15,39 3-3 16,-39-3-5-16,40 4 0 0,-40-4-3 16,0 0 0-16,39 4-2 15,-39-4 12-15,0 0-3 0,0 0-8 16,33 0 4-16,-33 0-9 15,0 0 9-15,0 0-3 0,0 0-45 16,0 0-97-16,0 0-101 16,0 0-184-16,0 0-291 0,0 0-5 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9:58.817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97 195 484 0,'-13'-36'163'16,"13"36"38"-16,-6-41 3 0,6 41 8 16,-7-41-39-16,7 41 37 15,7-33-18-15,-7 33-57 0,0 0-21 16,0 0-44-16,0 0-53 15,0 0 18-15,0 0-35 0,0 0 26 16,0 0 82-16,0 0 1 16,-20 63-19-16,0-4 19 15,7 7-35-15,0-4-35 0,6 1 4 16,1-4-17-16,6-3-20 16,6-4 6-16,1-5 12 15,13-7-13-15,-20-40-11 0,39 41 23 16,7-12-19-16,1-14 12 15,-1-11-16-15,0-4-6 16,-7-15 22-16,1-7-20 0,-1-8 7 16,-11-10 8-16,-2-8-21 15,-6-3-2-15,-14-19-10 0,-6-4-9 16,0-7 31-16,-13 3 0 16,0 13-8-16,-7 9-9 0,0 15 17 15,20 41 8-15,-47-29-4 16,8 25-4-16,-7 23 4 15,7 10 19-15,-7 19 15 0,6 0 9 16,6 7 4-16,8 0-9 16,6-3-20-16,7 0-18 15,7-8 9-15,12 0-1 0,7-3 4 16,-13-41-8-16,27 44-2 16,-27-44-12-16,46 36 23 0,1-14-17 15,-8-11-5-15,-39-11 9 16,46-3 7-16,-46 3-5 0,46-30 4 15,-13-6-14-15,-20-8-15 16,7-12-11-16,-20 1 25 16,0-4 5-16,-13 7 0 0,6 12-5 15,7 40 2-15,0 0 8 16,-39-26-3-16,-1 26 20 16,-6 18 17-16,-6 15 16 0,12 12-6 15,6 3-13-15,8 0-9 16,13 4-3-16,6-4-9 0,7-8 0 15,7-4-9-15,-7-36-11 16,26 48 15-16,-26-48 5 0,60 41-15 16,-7-19 2-16,-7-11 11 15,0-7-3-15,6-15-10 16,-5-4-8-16,-7-15 8 0,-7-7 0 16,-7-11-13-16,-13-13-17 15,0-17 1-15,-13-7 6 0,-6 4 10 16,-7 12 5-16,-14 13 15 15,8 15 5-15,19 41-12 16,-40-22-3-16,0 22 16 0,0 15 13 16,-6 15 3-16,13 7 1 15,7 0-4-15,6 2-6 0,1 2-10 16,19-4-4-16,0 0-6 16,0-37 9-16,26 44-12 15,-26-44 8-15,39 44-5 0,1-18 4 16,-40-26-4-16,52 15 5 0,-12-8-5 15,-40-7 0-15,40-18-29 16,-40 18-28-16,40-48 0 16,-21 0 4-16,-19-4 19 0,-6-3 20 15,-7 7 7-15,-14 15 4 16,27 33-5-16,-53-22 13 16,-6 22 11-16,6 26 18 0,-6 6-1 15,13 13 2-15,6 3-10 16,13 0-6-16,8 0-4 0,12-4-13 15,7-3 2-15,0-41-1 16,13 48 8-16,-13-48-11 16,47 39 7-16,-7-16 3 0,-40-23-3 15,52 11-7-15,-6-8-9 16,0-6-3-16,-13-12-3 0,-33 15-46 16,47-36-17-16,-21-1-9 15,-6-4 32-15,-20 4 25 0,0 37 10 16,-20-36 8-16,20 36 3 15,-40-23 5-15,0 20-3 16,1 6 7-16,39-3 0 0,-53 26-4 16,53-26 9-16,-32 26-5 15,32-26 3-15,-20 41 2 0,20-41-5 16,0 44 14-16,0-44-6 16,13 47-5-16,7-10-3 15,-20-37-23-15,26 44-43 0,-26-44-52 16,39 41-54-16,-39-41-115 15,53 33-138-15,-6-18-134 0,-8-11 36 16,7-12 103-16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9:59.192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526 60 1178 0,'-46'-11'297'0,"0"7"-26"16,-6 16 3-16,-1 6-13 15,-6 4 7-15,0 11-38 0,13 5-51 16,-7 3-32-16,14 0-37 16,12-1-37-16,8-3-30 0,-1 8-22 15,13-5-3-15,7-40-12 16,14 57 10-16,-14-57-7 0,32 59 8 16,-32-59-9-16,53 40-2 15,-7-14-11-15,-46-26 13 0,59 8-8 16,-13-16 0-16,0-10 0 15,-13-12 0-15,0-10-21 16,-7-8-12-16,-6-9 9 16,-14-13-2-16,-6-4 0 0,-6 0 15 15,-20 7 19-15,-1 15 16 16,-6 8-8-16,33 44-9 0,-52-19 0 16,-7 23 15-16,6 11 8 15,14 10-18-15,39-25-3 0,-40 52-2 16,21-4 0-16,12-6-21 15,20-1-92-15,13-5-173 0,20-2-306 16,14-12-333-16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0:00.72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555 399 822 0,'0'0'260'15,"0"0"25"-15,0 0 42 16,0 0-66-16,-20-37-40 0,20 37-29 16,-33-33-18-16,33 33-28 15,-39-26-43-15,5 12-36 16,34 14-38-16,-46 0 6 0,13 11-5 16,-13 11 17-16,7 7 3 15,-8 12-17-15,7 3-8 0,14 1 3 16,0-1-14-16,13 0-7 15,6-3 5-15,14-4-2 0,-7-37 6 16,33 44-1-16,-33-44-4 16,52 37-11-16,1-15 8 0,0-14 5 15,-7-12-18 1,-6-7 5-16,6-7 12 0,-6-12-10 16,0-11-7-16,-14-7 15 15,0-3-15-15,-6-16 5 0,0-3 2 16,-13-11-6-16,-7 3 4 15,-7 4 5-15,-7 11 12 0,-5 15 42 16,-14 22-16-16,0 19-20 16,-20 22 21-16,-13 22 41 0,0 11 1 15,-1 7-22-15,8 8-8 16,7 0-26-16,12 0-12 0,13-1 4 16,7-6-9-1,14-4 2-15,12-1-4 0,14-6 10 16,7-8-11-16,13-4 0 15,6-7-4-15,13-8 1 0,1-10-2 16,-1-5 0-16,7-10 0 16,-13-12 1-16,0-10-2 0,-14-12 0 15,-5-11-4-15,-8-14-10 16,-12-15-13-16,-21-8 2 0,-6-3 8 16,-14-1 5-16,-6 16 19 15,-13 18-33-15,0 14 15 0,-14 19-9 16,0 23 16-16,-5 17 11 15,5 20 5-15,0 3 1 0,14 11-7 16,7 3-4-16,12 5 5 16,14-4 0-16,6-1 4 15,14-3-6-15,6-3 6 16,14-1-13-16,-27-44 2 0,59 44 6 16,-6-10-2-16,-1-12-8 15,8-11 6-15,-7-4-6 0,0-7 7 16,0-3-1-16,-20-12-6 15,6-7 3-15,-12-15-3 0,-14-11-5 16,-13-11 5-16,-7-8-4 16,-12 0 7-16,-14 5-7 15,0 14 6-15,-7 11-7 0,-7 15 5 16,-5 22 0-16,-7 18 21 0,-8 19 10 16,8 4-8-1,6 10-5-15,6 1-8 0,14 0-4 16,7-4 2-16,13 0 4 15,13-4-2-15,7-3 3 0,6-4 2 16,-13-37-7-16,52 48-3 16,2-19 3-16,5-6-8 0,0-12-5 15,1-8 7-15,6-6-5 16,-13-5 3-16,13-14 4 0,-7-8-12 16,-6-14 3-16,-13-8-2 15,-7-10-6-15,-13-9 4 0,-13 1 1 16,-7-4 0-16,-20 12 3 15,0 10 2-15,-13 11 0 16,-7 15 3-16,-13 19 10 0,-6 18 9 16,-1 19 18-16,1 10-6 15,0 8-11-15,12 4-3 16,14 0-4-16,7-1 0 0,6-3-1 16,20-3 2-16,6-8-6 15,-6-37-1-15,27 48 7 0,6-11-11 16,7-11 4-16,6-8-2 15,7-7-3-15,-1-7 1 0,2-8-3 16,-2-11-5-16,-6-7 1 16,-5-11 7-16,-2-15-13 15,-19-8 13-15,-7-14-6 0,-6 0-1 16,-21 7-9-16,-5 8 16 16,-8 14-3-16,27 41 2 0,-66-22 15 15,7 22 14-15,-1 18-7 16,0 12-7-16,8 11-2 15,-1 3-6-15,19 4-4 0,1-4 1 16,14-3-6-16,-1 0-46 16,7-1-194-16,13-40-107 0,0 52-119 15,0-52-248-15,0 52-264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0:03.78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501 677 877 0,'0'0'215'0,"-26"-4"73"15,26 4-32-15,-39 0-24 16,6 7-25-16,0 8-10 0,0 4-42 16,0 3-17-16,7 7-36 15,6 5-56-15,7-4-8 0,13-30-22 16,-6 37-16-16,19-11 4 16,-13-26-7-16,39 19-62 15,20-19-29-15,0-15-13 0,7-7-14 16,7-12-12-16,6-7 8 15,0-7 12-15,-7-8 34 0,-5 1 26 16,-8-13-7-16,-19-2 28 0,-7-8-3 16,-7-4 10-16,-20 7 61 15,-6 9 83-15,-19 10 46 0,-8 16 13 16,-5 17-41-16,-14 12 11 16,-15 14-18-16,2 20-2 0,-6 11-5 15,-1 10-39-15,7 0-26 0,13 1-22 16,5 0-23-1,15-1-10-15,6-3-3 0,20-4 4 16,0-10-8-16,0-27-4 0,33 22-3 16,1-11-6-16,5-15 6 15,1-3-25-15,6-8-6 0,0-12-10 16,0-2 8-16,0-8 17 16,-13-8-5-16,0-3 5 0,-6-4 11 15,-14 0-9-15,-6 0-1 0,-21 3 17 16,-5 5 71-16,-15 18 7 15,-19 22-9-15,-12 12 42 0,-14 25 18 16,-7 15-6-16,-7 16-15 16,8 13 1-16,-7 13-22 15,13-1-31-15,6-3-28 0,20-16 5 16,14-4-13-16,19-13-9 0,20-16-2 16,13-7 0-16,20-16 0 15,20-14-12-15,-1-11-7 0,15-11 0 16,5-15 0-16,-6-7-11 15,0-9 20-15,6-10 7 0,-5-3-3 16,-2-5-7-16,-6 0 17 0,-13 11 3 16,-6 16-2-16,-14 11 15 15,-6 11 7-15,-20 22-8 0,0 0-15 16,0 0 6-16,0 0-18 16,0 0-54-16,0 0-92 15,27 33-128-15,-1-7-163 0,20-15-200 16,14-8-131-16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0:05.02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0 274 777 0,'0'0'296'15,"0"0"24"-15,0 0-58 16,0 0-49-16,19 40-47 16,-5-7-70-16,-14-33-17 0,13 37-1 15,-13-37-25-15,19 33-13 16,-19-33-16-16,46 26-24 0,-46-26 21 15,53 18-19-15,-7-14-2 0,0-8 6 16,0-3 1-16,-13-8-23 16,6-7 19-16,1-8-6 0,-1 1 3 15,-6-7-18-15,0-5 15 16,-7 1 13-16,0 0-1 0,-12 3 47 16,-1 7 75-16,-13 30 61 15,6-29-42-15,-6 29-49 0,0 0-10 16,0 0-29-16,-39-4-17 15,-1 23 9-15,-6 14 3 0,-6 11-10 16,-1 0-16-16,7 4 2 16,7 0-25-16,6-9-8 0,13 2 6 15,1-4 4-15,12-8-16 0,7-29 2 16,0 0-3-16,39 33-9 16,7-19 3-16,7-14-21 0,6-7-13 15,0-11 9-15,0-7 24 16,-6-5-7-16,0-3-6 0,-1-8 23 15,1-2-7-15,-14-9-18 0,-6-3 12 16,0-3 17-16,-7 6-5 16,-13 5 8-16,-13 10 30 15,-6 7 0-15,6 30 1 0,-53-11 6 16,-6 22 18-16,0 15 10 16,-7 8-12-16,-6 5-18 0,13 9-5 15,0 4 3-15,6-5-28 0,7 1-4 16,20-7-8-16,-1-9 4 15,14 1 9-15,13-33-16 0,0 0-1 16,20 33 14-16,13-18-3 16,6-11-22-16,-6-12-9 0,7-3 6 15,-1-7-5-15,0-8 0 0,1-3 14 16,-1 0 2-16,-6-4 1 16,0-4 5-16,-7-4 12 15,1 5-15-15,-14-1 8 0,-13 8 30 16,0 29 16-16,0 0-22 15,0 0 24-15,-59 11 43 0,-7 18 10 16,-13 12 48-16,7 10-30 0,-1 0-41 16,14 0-25-16,7-3-35 15,19-4-18-15,7-7 0 0,6-8-5 16,20-29 1-16,-7 33-44 16,7-33-20-16,0 0 13 0,0 0 2 15,0 0-4-15,0 0 11 0,33 11 5 16,0-22-2-16,0 0-7 15,-7-15-9-15,7-6 2 16,-7-5 2-16,7 0 7 0,-7 0 14 16,-6 9 25-16,-20 28 9 15,0 0 0-15,7-26-5 0,-7 26 8 16,0 0-3-16,-46 3-14 0,0 20-28 16,6-6-94-16,7 2-112 15,33-19-225-15,0 0-278 0,-39 18-110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36.9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730 111 950 0,'-46'-52'242'0,"46"52"13"15,0 0-58-15,0 0-28 16,-52-33-18-16,52 33-14 0,-46-18-18 16,46 18-8-16,-53-8-21 15,53 8-15-15,-52 8-21 16,52-8 11-16,-59 22-7 0,13 4-15 15,46-26-5-15,-66 44 11 16,13 0-20-16,14-3 25 0,-1-4-5 16,1 4-2-1,39-41 0-15,-46 51-1 0,7-10-2 16,39-41 1-16,-27 52-4 16,8-12 11-16,12 1-10 15,7-4 7-15,0-37-2 0,13 55 9 16,7-14-12-16,-20-41 8 15,52 48 17-15,-6-11 2 0,7-7 6 16,6-8 8-16,0-4 1 16,0-7-16-16,-6-3 4 15,-7-8-4-15,0 0-27 0,0-8-8 16,0-6 4-16,-46 14-9 16,59-34-15-16,-13-3-4 0,-6-3-16 15,-8-12 8 1,8-3-3-16,-7-12-6 0,0 1 10 15,-7-1-4-15,0 4 7 16,-6 12-13-16,-14-1 8 0,-6 52 8 16,0-56-25-16,0 56 17 15,-26-44-23-15,26 44 14 16,-52-37 2-16,-1 19-5 0,53 18 21 16,-79-8-11-16,13 12-12 15,7 3 8-15,7 8-6 0,52-15 13 16,-66 33-6-16,66-33-4 15,-53 45-1-15,53-45-1 16,-46 40-12-16,46-40-86 16,0 0-86-16,-26 45-78 0,26-45-133 15,0 0-372-15,0 0-393 16</inkml:trace>
  <inkml:trace contextRef="#ctx0" brushRef="#br0" timeOffset="1312">875 403 979 0,'0'0'309'0,"0"0"1"16,79-4-17-16,-13 4-16 0,19 4-12 16,14 3-19-16,19 1-33 15,26-4-26-15,21 7-34 16,12 0-11-16,14 4-9 16,6-4-28-16,0 3-17 0,0-3-9 15,-6 4-21-15,-7-4-20 16,-7-3-11-16,-13-1-17 15,7-3 0-15,-13 3-4 0,0-7-6 16,-7 0 4-16,-7 0 5 16,-12 0-3-16,-7 4-6 15,-14 0-5-15,-5-1 5 0,-8-3-7 16,-12 0 2-16,-8-3 11 16,-5 3-6-16,-8 0 0 15,-5-4-4-15,-1 0 4 16,-7 4-3-16,-52 0 6 0,53-7 8 15,-7-1-3-15,-46 8-8 16,46-3-6-16,-46 3 6 0,59-8-7 16,-59 8 7-16,46 0-3 15,-46 0-1-15,0 0 4 16,0 0 0-16,0 0 3 0,0 0 6 16,0 0-9-16,0 0 11 15,0 0-2-15,0 0-4 16,0 0 0-16,0 0-1 15,0 0-13-15,0 0-30 0,0 0-49 16,0 0-23-16,0 0-13 16,0 0 2-16,0 0 3 15,-33-48 9-15,33 48 7 0,0 0 41 16,-52-44 17-16,52 44 24 16,-46-41 18-16,46 41-1 0,0 0 4 15,0 0 10-15,0 0 31 16,0 0 4-16,-53-44 3 15,53 44-25-15,0 0-3 0,0 0 27 16,0 0 11-16,0 0 7 16,0 0-14-16,0 0-2 15,0 0-12-15,0 0-4 16,59 48-16-16,-13-18 0 0,0-8-13 16,-6-11 3-16,-1 0 6 15,-39-11-8-15,46 4 12 16,-46-4-5-16,39 0 9 0,-39 0 0 15,0 0-3-15,0 0 1 16,0 0-10-16,0 0-5 0,0 0 0 16,0 0 5-16,0 0-12 15,-39 29 8-15,39-29-3 16,-53 44-5-16,14-10-6 16,39-34 3-16,-33 44-9 15,0-7-72-15,33-37-102 0,-33 48-166 16,33-48-253-16,-26 44-265 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7:55.8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6729 204 901 0,'0'0'243'0,"-39"-11"67"16,-14 7-81-1,-19 8-10-15,-7-1-32 0,-20 5-42 16,-12-1-11-16,-21-3-7 15,-12 7-37-15,-7 0-9 0,-7-4-16 16,-6 4-19-16,-7-3-20 16,0-1 9-16,0 1-19 15,7-1 7-15,6-3-4 0,0 3 11 16,1-3-8-16,-1-4-18 16,0 0 18-16,0 0-3 0,14 0-9 15,6-8 6-15,0 1 0 16,20-4-6-16,-1-4-1 15,14 0-15-15,7-3-5 16,-1-1 22-16,7-3-2 0,0 0-9 16,0-4 8-16,0 8-8 15,0-1-9-15,7 5-2 0,6-1 7 16,7 0-1-16,-7 4 16 16,6 4-8-16,8-1 1 0,-8 4-9 15,1 1-1-15,6-1 6 16,-6 0 4-16,0 1 0 0,0 3-4 15,-1 0-4-15,8 0-3 16,5-4 4-16,-5 4 12 0,6 0 0 16,6 4-9-16,7-4-3 15,0 0 0-15,0 0-2 16,7 0 8-16,-1 0 6 16,-6 3-5-16,7 1-8 0,-1 3-2 15,7-3-1-15,-6 0 12 16,0-4 1-16,-1 4 1 0,40-4-11 15,-46 7-8-15,46-7 15 16,-46 11 2-16,46-11-3 0,-46 7 2 16,46-7-4-16,0 0-15 15,-39 15 15-15,39-15 0 0,0 0 4 16,-33 11 7-16,33-11-11 16,0 0-8-16,0 0 8 15,0 0 5-15,0 0 4 16,0 0 2-16,0 0-11 0,0 0 13 15,-40 33 9-15,40-33 11 16,0 0-9-16,-32 41 2 0,32-41-10 16,-27 41 1-16,14-4 5 15,-7 0 15-15,7 7 3 0,0 4-3 16,0 7 0-16,6 12 19 16,1 3 18-16,-1 4-14 0,7 7 2 15,0 1 1-15,0 3 0 16,0 0-18-16,7-4-16 0,-1 4-16 15,1 3 4 1,-14-3 10-16,1 0-3 0,-7 4-8 16,0 3-14-16,-1-7 6 15,1 0 10-15,-6 4-12 0,-1-4 1 16,7 0-5-16,-7 0 7 16,0-4 3-16,1 1 13 0,-1-1-8 15,0-4-12-15,-6 5-1 16,6-8 5-16,7-1-1 0,-7-6 3 15,7-4-6-15,7-4-9 16,-8 0 4-16,8-7 7 0,-1-4-2 16,1-8-3-16,-1 1-7 15,7-41 0-15,0 48 5 0,0-11 7 16,0-37-4 0,7 41 5-16,-7-41-8 0,0 0-7 15,6 44-1-15,-6-44 5 16,13 37 11-16,-13-37-8 0,0 0 4 15,14 41-4-15,-14-41-8 16,0 0 3-16,26 37 5 0,-26-37 0 16,0 0 10-16,33 40-4 15,-33-40-13-15,39 26-1 0,-39-26 2 16,53 26 2-16,-7-15 13 16,6 0-9-16,1-7 0 0,6-4-8 15,7-8 8 1,19 5-6-16,7-1 6 0,7 0 0 15,12-3 4-15,14 3-4 16,20-3 0-16,6-1-11 0,13 1 5 16,14 7-1-16,-1-4 7 15,20 8 0-15,0-4 8 0,14 4-8 16,-1 3 0-16,13 0 0 16,7 1-10-16,14 3 10 0,-8 4 0 15,-13 0 6-15,-6-4-6 16,-13 3-8-16,-7 1 3 0,-6 0 1 15,-20 3 7 1,-7 1 5-16,-13-1-1 0,-6-3-2 16,-7-4-11-16,0 4-1 15,-7-8 2-15,0 4 10 0,-6 4 0 16,0-7 1-16,-13-5-6 16,0-3-4-16,-7 4-2 0,-7-4 6 15,1 0 9-15,-14-4-2 16,-6-3-2-16,-13-4-8 0,0-4 3 15,-7 4-3-15,-7-4 8 16,-12-3 2-16,-40 18 0 0,39-30 3 16,-39 30 6-16,20-52 0 15,-20 8-12-15,-7 0-2 16,-6 3-2-16,0-3 10 16,-7-8 9-16,1 0-8 0,-1 1-14 15,7-1 0-15,0-3 3 16,6-8 13-16,-6 0-4 0,0-7-9 15,6-12-3-15,-6-3-1 16,6-3 10-16,1-8-1 0,-7 0 3 16,6 0-8-16,1-4 0 15,6 0-4-15,0-3 6 0,6 7 9 16,1 3-11-16,6 1-9 16,0 7 5-16,0 7 4 15,0 8 8-15,0 7-2 16,1 4-10-16,-1 7 0 0,0 8 8 15,-7 0 7-15,1 3-3 16,0 1-15-16,6-1-1 0,-13 41 8 16,0-48 0-16,6 7 5 15,1 4 5-15,-7 37-17 0,0-48 0 16,6 11 14-16,1-3-7 16,0 6 0-16,-7 34 3 0,6-48-9 15,-6 48 6-15,7-44 0 16,-7 44 3-16,6-41 0 15,-6 41-3-15,13-33-8 16,-13 33 11-16,0 0-3 0,0 0-5 16,7-37 7-16,-7 37 1 15,0 0-8-15,0 0 0 0,0 0 10 16,0 0-9-16,0 0 4 16,0 0 7-16,13-37-3 0,-13 37-7 15,0 0-1-15,0 0-5 16,0 0 15-16,0 0-6 0,0 0-39 15,0 0-34-15,0 0-43 16,0 0-27-16,0 0-31 0,13-37-57 16,-13 37-119-1,0 0-195-15,27-40-229 0,-27 40 3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8:03.4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5244 1126 2138 0,'0'0'273'0,"-39"23"-78"15,39-23-54-15,-33 0-50 16,33 0-34-16,0 0-27 15,0 0-27-15,-20-30-19 0,20 30-20 16,7-41-27-16,19 8-44 16,0 0 19-16,14 3 31 15,6 8 15-15,-7 7 23 0,7 4-6 16,-6 11 15-16,6 4 10 16,-13 3-9-16,-1 12 9 0,-32-19 26 15,33 33 7-15,-33-33 42 16,7 37 19-16,-7-37-13 0,-13 41-18 15,13-41 15-15,-40 37-10 16,1-15-8-16,-7-7 20 0,6-4-14 16,-6-8 9-16,14-3 10 15,-8-3 9-15,40 3-32 16,-52-19 19-16,12 1-17 16,1-8-11-16,12-7-15 0,1-8-13 15,0-11-29-15,0-7 11 16,-1-11-5-16,8-4-9 0,-8 0-51 15,14 8-67-15,-7 3-76 16,1 7-126-16,-1 12-264 0,0 11-238 16</inkml:trace>
  <inkml:trace contextRef="#ctx0" brushRef="#br0" timeOffset="256">5744 0 2140 0,'33'22'439'16,"-33"-22"-82"-16,6 48-101 0,-12 0-87 15,-21 7-73-15,-6 12-30 16,-19 3-23-16,-7 4-28 0,-7 3-22 15,-6 5-98-15,-1-5-87 16,-12 5-138-16,6-5-193 16,0-3-207-16,0-7-56 0</inkml:trace>
  <inkml:trace contextRef="#ctx0" brushRef="#br0" timeOffset="579">4410 997 2005 0,'0'0'336'0,"0"0"-87"15,0 0-87-15,0 0-39 0,0 0-17 16,0 0-5-16,0 0-28 15,33 44-14-15,6-7 2 0,-6 0-25 16,-33-37 12-16,46 45-15 16,-46-45 20-16,20 48 15 0,-20-48 6 15,-14 48-14-15,14-48-42 16,-65 55-6-16,-14-14-38 0,-7-8-109 16,1-3-93-1,-7-4-139-15,7-8-205 0,6-3-194 16,13-8 0-16</inkml:trace>
  <inkml:trace contextRef="#ctx0" brushRef="#br0" timeOffset="879">3851 1274 1033 0,'46'-26'388'0,"-46"26"8"15,40-7-26-15,-40 7-20 0,0 0-61 16,39 4-18-16,-39-4-27 16,0 0-17-16,0 0 22 0,0 0 1 15,0 0 29-15,-7 51-26 16,7-51-48-16,-52 63-73 0,-7-7-68 15,-7-5-24-15,-6 1-187 16,-7 4-220-16,-7-5-144 16,-6 5-179-16,0-1-480 15</inkml:trace>
  <inkml:trace contextRef="#ctx0" brushRef="#br0" timeOffset="1460">2688 1385 2092 0,'0'0'376'0,"0"0"-71"0,0 0-88 16,0 0-63-16,0 0-8 15,0 0 3-15,-39 22-23 0,-7 12-44 16,-14 10-33 0,-12 11-26-16,-7 12-23 0,-13 7-85 15,-6 3-100-15,-1-7-136 16,1-10-242-16,12-9-332 15</inkml:trace>
  <inkml:trace contextRef="#ctx0" brushRef="#br0" timeOffset="1684">2583 1030 2341 0,'0'0'271'0,"0"0"-78"15,0 0-99-15,0 0-58 16,0 0-70-16,0 0-130 0,0 0-220 16,0 0-329-16,0 0-103 15</inkml:trace>
  <inkml:trace contextRef="#ctx0" brushRef="#br0" timeOffset="1991">2189 1426 1992 0,'0'0'422'15,"0"0"-90"-15,0 0-57 16,-40-34-86-16,7 12-56 0,0 4-45 16,1 10-18-16,-8 8-21 15,-12 4-23-15,-8 7 10 16,-5 11-7-16,-8 12 6 16,-12 10-4-16,0 19 15 0,-1 7-7 15,-6 8-30-15,7 10 26 16,6 5-32-16,0 3-55 0,0-8-101 15,7-6-120-15,0-9-158 16,12-6-252-16,8-15-172 16</inkml:trace>
  <inkml:trace contextRef="#ctx0" brushRef="#br0" timeOffset="2176">1308 2608 2477 0,'59'-7'338'0,"7"-8"-88"15,6-4-130-15,7-7-54 16,6-3-143-16,-6-4-167 16,-13-4-446-16,-7-4-369 0</inkml:trace>
  <inkml:trace contextRef="#ctx0" brushRef="#br0" timeOffset="2484">473 1293 2141 0,'0'0'326'0,"0"0"-4"15,0 0-57-15,0 0-2 16,0 0-20-16,0 0-50 0,14 48-33 16,-21 3-20-16,-19 5-52 15,-14 3-35-15,-12 11-25 16,-7 0-65-16,-7 1-147 0,0-5-118 15,0-3-100-15,7-11-242 16,13-12-323-16</inkml:trace>
  <inkml:trace contextRef="#ctx0" brushRef="#br0" timeOffset="2771">197 609 2626 0,'0'0'331'0,"0"0"-60"16,0 0-75-16,0 0-59 16,0 0-48-16,0 0-31 0,0 0-32 15,0 0 4-15,-13 30 21 16,7 18-24-16,-7 11-13 15,-1 7 5-15,1 8-16 0,-6 8-51 16,5-5-84-16,-5 4-76 16,-1 1-105-16,0-1-167 15,7-3-307-15,0-1-147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8:00.5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4021 473 844 0,'0'0'176'0,"0"0"2"0,33-8 14 16,-33 8-45-16,40 8-37 15,-1 10-32-15,-6 1-9 0,0-4-45 16,-33-15 2-16,39 25 6 16,-39-25-5-16,0 0-8 0,0 0-6 15,7 34 14 1,-7-34 4-16,0 0-34 0,-46 22 3 16,13-7 16-16,33-15-1 15,-40 3-34-15,40-3 21 0,-32-7-9 16,32 7-18-16,0 0 1 15,0 0 0-15,-7-37 8 0,7 37 7 16,7-33-14-16,-7 33 31 16,0 0 14-16,19-26 44 0,-19 26 2 15,0 0 7-15,0 0 0 16,0 0 3-16,0 0-10 0,0 0 17 16,-39-4-20-16,6 8-29 15,0 3-20-15,-6 4 6 16,12 4-7-16,-5 0-23 15,32-15 5-15,-40 18 14 0,40-18-11 16,-33 23-8-16,33-23 12 16,0 0 6-16,-39 25-4 0,39-25-18 15,0 0 3-15,-33 26 13 16,33-26 17-16,-39 26-24 0,39-26-9 16,0 0 12-16,-27 22 7 15,27-22-10-15,0 0 3 0,0 0 2 16,0 0-22-16,0 0 0 15,0 0 14-15,-6 34 14 16,6-34-8-16,0 0-5 0,33 33 14 16,-7-11-6-16,7-7-11 15,-7-4 8-15,20 0 4 0,-13 4-4 16,6-8-10-16,-39-7 17 16,40 11 4-16,-40-11-8 0,46 11-14 15,-46-11-1-15,0 0 23 16,39 11-14-16,-39-11-12 15,0 0 19-15,0 0 7 0,0 0-16 16,0 0 10-16,0 0-2 16,0 0-11-16,0 0 0 0,0 0 25 15,0 0 4-15,0 0-15 16,0 0-14-16,0 0 12 16,-39 41 12-16,-7-19-20 0,46-22 1 15,-53 19 16-15,1-8-7 16,-1-4-10-16,7-3-10 0,-7 0 31 15,1-1-17-15,-7 1-6 16,6-4 11-16,1-4 15 0,-1 1 18 16,7-5 3-16,13-7 8 15,33 15 7-15,-52-26-18 0,52 26-24 16,-27-40-9-16,1-1 10 16,13 1-3-16,6 3-12 0,7-4-7 15,7 4 1-15,6 0 2 16,-6 4 13-16,-1 3-5 15,-6 30-21-15,7-33-53 16,-7 33-73-16,0 0-123 0,0 0-229 16,-7-33-93-16,7 33-44 15</inkml:trace>
  <inkml:trace contextRef="#ctx0" brushRef="#br0" timeOffset="588">2628 824 1191 0,'0'0'241'0,"0"0"10"0,-39-26-49 15,39 26-79-15,0 0-51 16,-40-48-20-16,21 11-21 0,5 4-36 15,14 33-28-15,7-48-2 16,6 7 12-16,-13 41 10 0,26-41 0 16,-26 41-4-16,46-25-5 15,-46 25 45-15,46-11-18 16,-6 11-17-16,-1 7-6 0,-39-7 21 16,46 15 9-16,-46-15 4 15,40 26-21-15,-40-26-15 16,0 0 40-16,0 0 41 0,13 36-2 15,-13-36-2-15,-20 41-11 16,-13-15 1-16,-13 0-17 0,-6 0-10 16,-7-8-14-16,-7-3 6 15,-6 3-19-15,-1-10-4 0,8-1 19 16,12-3-23-16,7-8-40 16,46 4-9-16,-46-15-7 0,46 15 11 15,0 0-9-15,-13-44 16 16,13 44 44-16,26-41 15 15,-26 41-19-15,59-25 13 0,-13 10 33 16,-6 11 88-16,-40 4 13 16,39 15-13-16,-39-15 51 0,0 0 20 15,13 48-30-15,-32-4-52 16,-8-7-20-16,27-37-11 0,-72 63-45 16,6-15-15-16,7-11-14 15,0-4-1-15,0-7-87 16,13-7-135-16,46-19-175 0,-46 11-331 15,46-11-77-15</inkml:trace>
  <inkml:trace contextRef="#ctx0" brushRef="#br0" timeOffset="769">2510 103 2069 0,'6'-33'344'16,"-6"33"-115"-16,0 0-116 16,0 0-69-16,0 0-77 15,0 0-177-15,0 0-257 16,0 0-223-16</inkml:trace>
  <inkml:trace contextRef="#ctx0" brushRef="#br0" timeOffset="1020">1656 0 1884 0,'0'0'341'16,"0"0"31"-16,0 0-62 15,0 33-119-15,13 12-20 0,13 6-65 16,7 8-34-1,0-3-36-15,0 7-20 0,-1-4-25 16,-12-4-119-16,-7-3-60 16,-13 0-92-16,-13-4-124 0,13-48-95 15,-39 51-48-15,-14-10 44 16,7-15 87-16</inkml:trace>
  <inkml:trace contextRef="#ctx0" brushRef="#br0" timeOffset="1885">1255 447 1136 0,'0'0'272'15,"0"0"0"-15,0 0-19 0,0 0-23 16,0 0-10-16,33-15-46 16,-1 19-25-16,1 3-19 0,0 8-45 15,-33-15 4-15,40 30-35 16,-14-4-19-16,-26-26-8 0,26 29-12 15,-26-29 0-15,0 0 7 16,7 33-17-16,-7-33 12 16,0 0-26-16,-59 34 9 15,-1-20-12-15,14-6 0 0,0-8-16 0,7-8-24 16,0-6 0 0,39 14-32-16,-27-41 8 0,14 0 20 15,20 4-8-15,6 0 35 16,13 4-10-16,0 7 39 0,-26 26-23 15,33-33 25-15,-33 33 32 16,0 0 2-16,0 0 38 0,0 0-28 16,0 0-17-16,0 0 7 15,0 0-25-15,-46 4 17 0,7 7-7 16,-1 7-3-16,8 8 16 16,32-26-23-16,-33 48 11 0,13-11 4 15,20-37-14-15,7 52 6 16,19-12-12-16,7-3 9 15,6-7-20-15,1-4 9 0,-1-4 5 16,-39-22-19-16,39 19 17 16,-39-19-2-16,0 0 8 0,0 0 0 15,0 0-19-15,-59 3 15 16,0-10-15-16,-13 3 10 0,0-11-7 16,-7 4 3-16,0-11 6 15,7 0-20-15,-1-4 21 0,8-7-18 16,5 3 11-16,14 1-3 15,0 3 3-15,46 26 11 16,-39-26-2-16,39 26 2 16,0 0-1-16,0 0-10 0,0 0 22 15,0 0-6-15,0 0 7 16,-13 41-2-16,13-1-15 0,0-40 16 16,20 48-22-16,-20-48 16 15,19 41-19-15,-19-41 9 0,0 0-6 16,0 0 6-16,0 0 13 15,0 0-19-15,0 0 13 0,0 0-16 16,-52 18 6-16,-1-25-7 16,1-8 4-16,-8-3 8 0,14-4-8 15,-6 7 24-15,6 4 17 16,46 11-13-16,-46-4 12 16,46 4 41-16,-40 26 23 0,40-26-21 15,-26 55-16-15,20 1 3 16,12-1-9-16,14 12 8 0,6-1-15 15,7 12-7-15,6-1-25 16,1 5-6-16,6-9-140 0,0-6-145 16,-7-8-101-16,-39-59-259 15,40 63-413-15</inkml:trace>
  <inkml:trace contextRef="#ctx0" brushRef="#br0" timeOffset="2049">742 1640 2848 0,'59'11'236'0,"14"-7"-66"0,19-11-64 16,32-4-63-16,21 0-12 16,0-4-154-16,-7 4-252 0,0-11-483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8:08.3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5731 1493 1228 0,'0'0'233'0,"0"0"5"16,0 0-67-16,0 0-93 15,-53 15-36-15,14-11-17 0,39-4-11 16,-46-7-8-16,46 7-19 16,0 0-20-16,-33-38 16 15,33 38-15-15,20-45 6 0,12 8 0 16,8 0 18-16,12 12-5 16,-6 2-3-16,0 9-5 0,-6 3 18 15,-40 11 8-15,52 0 28 16,-52 0 51-16,33 18 42 15,-33-18 32-15,20 33 26 0,-13 1-16 16,-14 3-17-16,-6-4-25 16,-13 7-5-16,-7 2-18 15,-13 2-7-15,-20 4-24 16,-6 0-13-16,-7 4-34 0,0 4-13 16,-6-8-6-16,6 1 2 15,6-5-12-15,8-7-34 16,6 0-44-16,6-8-53 0,7-3-67 15,13-7-150-15,33-19-206 16,-46 11-104-16</inkml:trace>
  <inkml:trace contextRef="#ctx0" brushRef="#br0" timeOffset="289">5396 948 1920 0,'0'0'373'0,"0"0"-49"16,0 0-84-16,19-29-75 15,-19 29-41-15,0 0-26 16,0 0-24-16,0 0-28 0,27-26-32 15,-27 26 1-15,0 0-3 16,0 0-5-16,32-33-17 0,-32 33-47 16,0 0-69-16,0 0-114 15,0 0-201-15,0 0-330 0</inkml:trace>
  <inkml:trace contextRef="#ctx0" brushRef="#br0" timeOffset="560">4837 678 2277 0,'0'0'314'16,"0"0"-89"-16,0 0-97 0,0 0-72 15,0 0-22-15,0 0-8 16,7 37-17-16,12 22 0 0,1 12-9 16,6 10 15-1,1 8-4-15,-1 3-56 0,-6-2-137 0,-1 2-197 16,-12-7-301 0,-14-3-176-16</inkml:trace>
  <inkml:trace contextRef="#ctx0" brushRef="#br0" timeOffset="1300">3845 1593 1336 0,'0'0'366'0,"0"0"-23"0,0 0-48 16,0 0-99-16,0 0-61 15,0 0-66-15,-13-37-13 0,13 37-45 16,0-33 9-16,6 6-46 15,-6 27-13-15,33-44-22 0,-7 7-27 16,7 0 29 0,7 4-6-16,-1 3 47 0,0 4 1 15,-6 12 13-15,0 3-2 16,7 11-3-16,6 3-5 0,0 12 3 16,0 0 0-16,-7 7 29 15,0-4-4-15,-39-18-11 0,40 23-3 16,-40-23-10-16,0 0 19 15,0 0 10-15,0 0 13 16,0 0-10-16,0 0-10 0,0 0-24 16,0 0 6-16,-33 18 6 15,-6-11 11-15,-14 1 0 0,-6-1-11 16,-7 8 10-16,-6 0 17 16,0 3 10-16,-7 4-1 15,0-3-1-15,7 4-12 16,-1-4-15-16,8-1 5 0,5-7-16 15,8 0 12-15,52-11 7 16,-59 11-3-16,59-11 10 0,0 0-23 16,0 0-15-16,0 0 1 15,0 0 1-15,0 0-8 0,13-40 8 16,-13 40 13-16,0 0 6 16,39-30 1-16,-39 30 15 0,46 0 9 15,-46 0 60 1,40 26 25-16,-40-26-8 0,19 48-19 15,-12-7-14-15,-7-41-7 16,-20 59-19-16,-13-8-18 0,-13-3-19 16,-13-11-6-16,-13-2-75 15,0-6-111-15,-1-3-167 0,1-11-241 16,0-11-208-16</inkml:trace>
  <inkml:trace contextRef="#ctx0" brushRef="#br0" timeOffset="1505">3878 652 2050 0,'0'0'422'15,"0"0"-53"-15,0 0-152 0,0 0-110 16,0 0-50-16,0 0-107 15,0 0-158-15,0 0-258 0,0 0-307 16,0 0-50-16</inkml:trace>
  <inkml:trace contextRef="#ctx0" brushRef="#br0" timeOffset="1716">3135 504 1523 0,'0'0'390'0,"0"0"-7"0,13 37-74 15,0 26-92-15,0 14-56 16,7 8-57-16,0 9-40 0,0-2-33 16,-1-3-10-16,1-8-105 15,-7-2-179-15,-13-5-251 16,-6-4-312-16</inkml:trace>
  <inkml:trace contextRef="#ctx0" brushRef="#br0" timeOffset="2204">2826 1319 1668 0,'0'0'325'0,"0"0"-55"0,40 48-43 16,-40-48-52-16,39 44-60 15,-39-44-37-15,26 41-26 0,-26-41-17 16,0 0-14-16,0 0-5 16,0 0 9-16,-26 44-10 15,26-44-30-15,-59 38-1 0,6-12 0 16,1-11-4-16,12 3 15 15,40-18-2-15,-46 15-7 0,46-15-2 16,-46 26 10-16,46-26 6 16,-26 41 0-16,26-41 8 15,-26 59 0-15,13-4 3 0,-1-6 30 16,8-1 18-16,-7-3 24 16,-7-5 21-16,20-40 3 0,-46 48-9 15,-7-15-17-15,1-10 2 16,-7-12 34-16,6-8 10 0,-6-6 17 15,13-5 38-15,46 8-32 16,-59-37-73-16,19-3-25 16,14-8-20-16,13-8-16 0,13-10-13 15,7-5-10-15,19-3-47 16,7 0-111-16,0 7-109 0,6 4-103 16,-6 7-191-16,0 8-368 15,0 11-115-15</inkml:trace>
  <inkml:trace contextRef="#ctx0" brushRef="#br0" timeOffset="2401">2399 841 2387 0,'0'0'388'16,"26"-30"-42"-16,-26 30-99 15,0 0-121-15,0 0-61 0,0 0-60 16,0 0-149-16,0 0-204 16,0 0-375-16,0 0-207 15</inkml:trace>
  <inkml:trace contextRef="#ctx0" brushRef="#br0" timeOffset="3264">1643 722 2699 0,'0'-29'260'0,"0"29"-42"0,0 0-79 15,0 0-74-15,0 0-26 16,0 0 1-16,0 0 6 0,20 44-19 15,0 4-10-15,-7 8 2 16,0 0-16-16,-6-1-3 0,-14 1 11 16,-6-5-40-16,-7-3-10 15,-6-3 2-15,-7-4-26 0,-13-11-9 16,0-1-10-16,7-10 8 16,-7-4 33-16,46-15-3 0,-53 3 12 15,53-3-7-15,-39-18-9 16,39 18 13-16,-33-41 4 15,20 4-1-15,13 37 26 16,-7-38 6-16,7 38 0 0,0 0 10 16,0 0-17-16,0 0 13 15,0 0 25-15,0 0-7 0,0 0 22 16,0 0-20-16,0 0 5 16,0 0-2-16,-33 42-15 0,33-42 11 15,-39 48-25-15,-7-15 10 16,46-33-4-16,-53 37-9 0,7-11 18 15,0-4-15-15,7-11-3 16,-1-3 17-16,40-8-22 16,-52 3 8-16,52-3 7 0,-46 4-18 15,46-4 18-15,0 0-20 16,0 0 2-16,0 0 8 0,0 0-7 16,0 0 25-16,0 0-15 15,-7 37 0-15,7-37 8 0,13 37-8 16,-13-37 12-16,0 0-18 15,27 38 12-15,-27-38-6 0,0 0 0 16,0 0 7-16,0 0-15 16,0 0 20-16,0 0-26 0,0 0-6 15,0 0 26 1,0 0-18-16,-53-8 18 0,14-3-3 16,39 11-3-16,-53-26 0 15,14 3 0-15,39 23 26 0,-33-14-7 16,33 14-15-16,0 0 11 15,0 0-21-15,0 0 23 0,0 0 23 16,0 0-14-16,-40 55 15 16,27-2-5-16,13-5-5 0,0 7 11 15,13 1-5-15,-6 7 7 16,13-8 15-16,6 9-17 0,7-9-17 16,-7-3 0-16,7-8-10 15,-7-7-9-15,-26-37 5 16,0 0-54-16,0 0-34 0,40 48-53 15,-40-48-34-15,0 0-54 16,0 0-125-16,0 0-243 16,0 0-182-16</inkml:trace>
  <inkml:trace contextRef="#ctx0" brushRef="#br0" timeOffset="3489">868 567 1685 0,'0'0'296'16,"0"0"10"-16,0 0-74 16,0 0-106-16,0-30-61 0,0 30-33 15,0 0-22-15,0 0-31 16,0 0-171-16,0 0-175 0,46 0-248 15,-46 0-49-15</inkml:trace>
  <inkml:trace contextRef="#ctx0" brushRef="#br0" timeOffset="3669">1144 2327 1220 0,'59'4'321'0,"-6"-8"-95"16,-1-15-92-16,1-3-104 15,-1-7-237-15,1-12-196 0,-1-11-152 16</inkml:trace>
  <inkml:trace contextRef="#ctx0" brushRef="#br0" timeOffset="3928">2340 0 1153 0,'0'0'277'0,"-40"0"41"0,40 0-32 15,-39 7-80-15,6 12-53 16,-6 3-67-16,-14 7-45 16,-6 12-21-16,-20 11-11 0,-13 11-69 15,-13 8-184-15,0 10-182 16,-20 15-125-16,-6 12-8 0</inkml:trace>
  <inkml:trace contextRef="#ctx0" brushRef="#br0" timeOffset="4317">0 1579 1983 0,'0'0'274'0,"0"0"38"16,0 0-82-16,0 0-44 16,0 0-67-16,0 0-15 0,0 0 5 15,0 0-41-15,0 0-15 16,0 0-23-16,0 0-7 0,0 0 9 16,0 0-12-16,0 0 46 15,0 0 4-15,0 0-13 16,0 0-24-16,0 0 18 15,0 0-14-15,0 0-14 0,0 0 0 16,0 0-27-16,0 0 7 16,0 0-3-16,0 0-17 0,0 0 10 15,0 0-40-15,0 0-86 16,0 0-83-16,0 0-129 0,7 51-277 16,-7-51-304-16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0:51.6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6186 0 560 0,'0'0'167'15,"0"0"84"-15,0 0 24 0,0 0 10 16,0 0-70-16,0 0-14 16,0 0-12-16,0 0-39 15,0 0-10-15,0 0 4 0,-39 40-15 16,0 1-5-16,-21 0-12 15,1 7-18-15,-13 3-12 16,-13 5 4-16,-7 10-27 0,-7 5-15 16,-13 10 1-16,-19 8-13 15,-1 4 0-15,-6 3 14 0,0 4 4 16,7 7 10-16,0 7 8 16,-1 8 18-16,14 11-10 0,0 0-7 15,6-3-17-15,7 3 0 16,13-11-20-16,6-8 7 15,7-6-12-15,14-12-5 0,6-3 9 16,-1-8-19-16,14-4 15 16,-6-4-4-16,12-10-12 15,1-4-1-15,0-15 12 0,12 0-7 16,1-11 8-16,6-8-23 16,20-29 14-16,-19 26-17 0,19-26 18 15,0 0-12-15,0 0 6 16,0 0 12-16,0 0-9 0,0 0-15 15,0 0-5-15,6-29 8 16,7-8 0-16,0-15 3 0,1-7-27 16,5-4 0-16,-6 0 4 15,1 0-2-15,-8 8 2 0,1 0 7 16,-1 7 2-16,-6 3-1 16,0 8 7-16,0 0 5 15,7 8 0-15,-7-1 0 0,0 8 0 16,0 22 0-16,0-26 0 15,0 26 2-15,0 0-2 0,0-22 0 16,0 22-5-16,0 0-4 16,0 0 2-16,0 0-3 0,0 0 5 15,0 0 5-15,0 22 0 16,-7 19 3-16,7 3-3 0,0 12-4 16,0 6 15-16,-6 9 14 15,-7-1 15-15,6 0-14 0,-6 8 2 16,-7-5-5-1,0-6-4-15,1-4-6 0,-1-11 2 16,0-1 5-16,1-14 3 16,5-4-7-16,14-33-7 0,-6 26 4 15,6-26 15-15,0 0 3 16,0 0 35-16,0 0-21 0,0 0-33 16,0 0 3-16,26-37-8 15,0 4-13-15,14-4 15 0,-1 0-14 16,7 0 5-16,7 4 13 0,-1 0-25 15,8 0 12-15,-8 7 9 16,1-4-38-16,-7 8-122 16,-7 3-157-16,-6 5-108 15,-33 14-121-15,0 0-322 0,0 0-152 16</inkml:trace>
  <inkml:trace contextRef="#ctx0" brushRef="#br0" timeOffset="1148">528 5136 1065 0,'0'0'195'0,"0"0"74"0,6-26 28 15,-6 26-68 1,0-30-70-16,0 1-44 0,-6 6-24 16,-8-2-17-16,1-5-23 0,-6 0-17 15,5-7-24-15,-12 1 0 16,6-1 5-16,-6 3-13 0,0 5-7 15,0-1 31-15,-1 8 20 16,1 3-16-16,26 19 7 0,-33-8-20 16,33 8 2-16,-39 8-2 0,-1 11 24 15,7 7-11-15,7 3 26 16,0 16-11-16,0 7 14 0,-1 7 2 16,8 3 11-16,12 1-5 15,-6 0-23-15,13-4 11 16,6-3-9-16,8-8 11 0,12-4 16 15,7-11-13-15,13-3-16 0,6-8-6 16,7-7-6-16,14-12-6 16,6-6-16-16,-7-12 2 0,-6 0 6 15,-7-11-14-15,-13-11 1 0,0-7-5 16,-7-8-4-16,-6-11 7 16,-7-10-3-16,-6-1-14 0,-7-4 10 15,-13 8-6-15,-6 7 7 16,-1 11 10-16,0 12-10 0,1 9 3 15,6 31 4-15,0 0-12 16,0 0 15-16,0 0 11 0,0 0 2 16,0 0 18-16,0 0 29 15,-13 38 16-15,19-5-6 0,7 1-4 16,1 3 5-16,5 0-6 0,1 3 15 16,0 1 12-16,6-1 10 15,0 1 0-15,1 0-27 0,-1-8 18 16,-6 4 4-16,6-4-20 0,-26-33-16 15,33 41-26-15,-33-41 9 16,33 33 0-16,-33-33-6 0,32 33-5 16,-32-33-7-16,0 0-23 15,0 0 15-15,27 30-18 0,-27-30-3 16,0 0 12-16,0 0-12 16,0 0 16-16,0 0-18 0,0 0 5 15,0 0 11-15,0 0-3 16,0 0 6-16,0 0-6 0,0 0-11 15,0 0 29-15,0 0-18 0,0 0-28 16,0 0 23-16,0 0-10 16,0 0-3-16,0 0-36 0,0 0-182 15,0 0-163-15,0 0-98 0,0 0-71 16,0 0-102-16,0 0-321 16,26-26-98-16</inkml:trace>
  <inkml:trace contextRef="#ctx0" brushRef="#br0" timeOffset="2960">2322 3557 448 0,'0'0'58'0,"0"0"100"0,0 0 36 16,0 0 15-16,0 0 4 15,0 0-23-15,0 0-26 0,0 0-2 16,-20 26 25-16,-6 14-20 16,-14 12-23-16,-6 7 3 15,0 19 8-15,-6 11-6 0,-1 10-13 16,-6 12-10-16,0 11 17 15,6 11-5-15,7 7 10 0,7 8-28 16,12 5-1-16,14 2-29 0,20 0 18 16,6-3-11-16,13-1-9 15,14-7 11-15,6-7 12 0,0-8-20 16,13-7 28-16,-7-10-13 16,14-9-23-16,-7-10 9 0,7-12-29 15,-7-7-8-15,0-8-19 0,-6-10 4 16,-1-5-5-16,-6-10-2 15,-6-8-5-15,-1-7-2 16,-39-26-16-16,33 30-5 0,-33-30 0 16,0 0 18-16,0 0 4 15,0 0 0-15,0 0 0 0,0 0-27 16,0 0 12-16,0 0-1 0,0 0 6 16,0 0-7-16,0 0-17 15,0 0-4-15,0 0-86 0,33 22-112 16,-33-22-131-16,0 0-82 0,0 0-56 15,20-30-95-15,-20 30-254 16,19-33 1-16</inkml:trace>
  <inkml:trace contextRef="#ctx0" brushRef="#br0" timeOffset="4621">3788 3993 359 0,'0'0'52'0,"0"0"50"0,0 0 7 16,0 0-1-16,0 0-11 15,0 0-22-15,0 0-8 0,0 0 11 16,0 0 6-16,0 0 41 16,0 0 58-16,0 0-12 0,0 44-29 15,-7 1 18-15,-6 3 27 16,0 3-21-16,-7 1-36 16,-6-4-40-16,-7 0-18 0,0-4-12 15,0-3-37-15,-6-4 9 16,-7-7-14-16,7-8-4 0,-1 0 2 15,7-11-4-15,0-11-8 0,7 0 1 16,0-7 14-16,6-4-27 16,20 11 12-16,-26-34 7 0,6-3-16 15,0 4 8-15,14 0-3 16,-7 0-7-16,6 3 23 0,7 4-14 16,0 26 36-16,0 0 0 0,-6-22-8 15,6 22 2-15,0 0-15 16,0 0 14-16,0 0-3 15,0 0-18-15,0 0 18 0,0 0-8 16,0 0 31-16,0 0 25 16,0 0 4-16,0 0 5 0,0 0-2 15,19 44 3-15,1-3-5 0,0 0-1 16,6 3-19-16,-6 4 1 16,13 0 37-16,-7 4 11 0,13 3-19 15,-6 1-14-15,0 4-6 0,0-1 1 16,6-4-5-16,-6 1 0 15,-7-1 3-15,1-3-1 0,-14 3 9 16,0-3 6-16,0-4-17 16,-6 0-12-16,-1-7-12 0,1-1-14 15,-7-10-6-15,0-30-9 0,6 33-5 16,-6-33-1-16,0 0 0 16,0 0-1-16,0 0 6 15,0 0-17-15,0 0 4 0,0 0 5 16,0 0 7-16,0 0-19 0,0 0-23 15,0 0-59-15,0 0-54 16,0 0-74-16,0 0-66 0,0 0-82 16,-6-30-58-16,6 30-182 0,6-40-254 15,-6 40-66-15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0:59.6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137 1396 380 0,'0'0'104'16,"0"0"0"-16,0 0 0 0,-13 15-37 15,13-15-3-15,0 0-6 16,0 0 28-16,0 0-31 0,-13 22 5 16,13-22-11-16,0 0-7 0,0 0 27 15,0 0-7-15,33 19-4 16,0-8-11-16,-33-11-20 0,46-4 8 15,-14-7-7-15,-5 3-16 16,-27 8 58-16,0 0 1 16,33-25-3-16,-33 25 39 0,19-30 3 15,-19 30-14-15,-6-30-19 16,6 30 12-16,-13-25-24 0,13 25 8 16,-27-23-21-16,1 12-21 0,6 8-2 15,-6 14-2-15,0 4 12 16,-1 7-12-16,1 0 9 0,26-22-4 15,-20 33-17-15,7-3 11 0,7-8 8 16,6-22-15-16,0 29-14 16,0-29 9-16,19 23-14 0,-19-23 6 15,20 14-2-15,6-10 8 16,1-8-24-16,-8 1-32 16,-19 3-66-16,0 0-57 0,33-34-96 15,-20 5-143-15,-13 29-88 0,7-37-19 16</inkml:trace>
  <inkml:trace contextRef="#ctx0" brushRef="#br0" timeOffset="492">177 868 694 0,'-33'3'190'0,"33"-3"21"0,0 0 14 15,0 0-52-15,0 0-37 16,-20 37 6-16,20-37-40 0,7 37-29 16,-7-37-2-16,0 0-36 15,39 23-7-15,-6-12-18 0,0-11 18 16,0-4-14-16,-7-7-9 15,-26 11-5-15,33-26 5 0,-33 26 3 16,26-37 8-16,-19 4 12 16,-1 0 0-16,-12 3 25 0,-1-3 37 15,-13 3 12-15,-6 8 10 0,26 22-36 16,-46-7-41-16,0 10 20 16,0 16-19-16,0 7 21 0,7 7-21 15,6 0 4-15,6 0-19 0,8 1 15 16,12-5-13-16,7-29 7 15,7 37-19-15,-7-37 8 0,19 30-23 16,14-12 16-16,0-10-12 16,7-5 3-16,-1-6-8 15,0-5 2-15,1-7-24 0,-7 1-26 16,-33 14-37-16,33-34-29 0,-33 34-20 16,26-37-77-16,-26 37-110 15,13-29-138-15,-13 29-60 0</inkml:trace>
  <inkml:trace contextRef="#ctx0" brushRef="#br0" timeOffset="1472">2168 88 587 0,'0'0'181'0,"0"0"61"0,0-29 37 16,0 29-52-16,0 0-86 15,0 0-16-15,0 0 101 0,0 0-23 16,0 29-37-16,6 4-60 16,-12 1-11-16,-7 3-19 0,-1-4-22 15,-12 0-14-15,-7-3-17 16,0-1-12-16,-6-3-17 0,-7-4 6 16,0-7 7-16,0-4 6 15,7-7-13-15,6-4 4 0,33 0-19 16,-40-15-8-16,40 15-4 15,-33-29 4-15,14-8 14 0,-1-8 9 16,13-6 4-16,7-5 1 0,7 1-5 16,0 10 6-16,-7 12 8 15,0 33 8-15,0-29-11 0,0 29-7 16,0 0 56-16,0 0 29 0,0 0-31 16,-14 44-16-16,1-7-15 15,0 0-1-15,-7-4-11 16,-6 0 4-16,26-33 9 0,-46 34-18 15,7-12-8-15,6-8 0 0,33-14-6 16,-33 8 4-16,33-8 7 16,-33-8 0-16,33 8-2 0,-33-22-5 15,14-7 0-15,5-1 0 16,1 1 5-16,13 29 12 0,-6-34-8 16,6 34-4-16,0 0-12 0,0 0 57 15,0 0 40-15,0 0 15 16,19 52-8-16,1 7-1 0,6 4 7 15,1 7 17-15,-8-3 10 16,8 7 17-16,-1-4-26 0,7 4-17 16,0 0-4-16,-7-4-10 15,0-7-2-15,7-1-13 0,-7-2-8 16,7-5-24-16,-6 0-17 16,-8-7-19-16,-6-3 2 0,1-5-6 15,-14-40 4-15,6 41 5 0,-6-41-23 16,0 0 22-16,13 44-11 15,-13-44-4-15,0 0-3 0,0 0 14 16,0 37-23-16,0-37-24 0,0 0-23 16,0 0-25-16,0 0-71 15,0 0-46-15,0 0-72 16,-13 30-65-16,13-30-100 0,0 0-223 16,0 0-278-16</inkml:trace>
  <inkml:trace contextRef="#ctx0" brushRef="#br0" timeOffset="2012">4211 1577 788 0,'0'0'191'15,"0"0"89"-15,0 0 47 0,0 0 6 16,0 0-56-16,0 0-54 15,0 0-26-15,0 0-16 16,0 0-46-16,0 0-74 0,0 0-33 16,-32-7 0-16,12-1-6 0,20 8-19 15,-33-11 13-15,33 11 10 16,0 0-21-16,0 0-9 0,-13-37 4 16,19 8-8-16,8-1 3 0,-14 30 5 15,46-37 0-15,-7 8 0 16,0 14-7-16,-6 4 2 0,-6 15 13 15,-1 7 34-15,-26-11 38 0,26 44 10 16,-19-3 14-16,-7 3-4 16,-13 0 11-16,-7 4-4 15,-13-3-16-15,0 3-18 0,-6-8-24 0,-7 1-19 16,0 0-11-16,6-8-8 16,-6 0-2-16,0-3-56 15,0-4-114-15,0-8-93 0,13-3-143 16,33-15-253-16,-39 15-241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1:06.3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0 167 419 0,'0'0'124'16,"0"0"21"-16,26-42-53 15,-26 42-1-15,0 0 2 0,40-33-6 16,-40 33 2-16,46-11 34 16,0 7 20-16,13 8 37 15,13 3-17-15,20 4-56 0,13 4 1 16,7 4-9-16,19-8-30 16,20 0-30-16,14-3-6 15,12-8-2-15,1-5-17 16,-8-2-14-16,-12 0 7 0,-20-4 10 15,-33 3-8-15,-19 1-26 16,-21 7 28-16,-25-4 1 0,-40 4-12 16,0 0 2-16,0 0-2 15,0 0-7-15,0 0-32 0,0 0 25 16,0 0-43-16,-40-4-43 16,40 4 7-16,-52 0-32 15,6 0-99-15,6 0-9 0,1 4 11 16,0-4 31-16,-1-4 56 15,7 1-1-15,-6-1 55 16,6 0 44-16,33 4 1 16,-53-22 8-16,14 0 38 0,6 0-24 15,33 22 37-15,0 0 11 16,-39-33 16-16,39 33 19 0,0 0-18 16,0 0 33-16,0 0-25 15,0 0-24-15,0 0-15 0,0 0 27 16,0 0 11-16,0 0 35 15,0 0 17-15,0 0 11 16,52 14-57-16,7 1 11 16,1 4 25-16,5-1-22 0,-6-3-4 15,1-4-48-15,-1-4-19 0,-7 1-3 16,-12-5 27-16,-40-3-9 16,39 4-3-16,-39-4-15 15,0 0-1-15,0 0-3 16,0 0 23-16,0 0-4 0,0 0-22 15,0 0-12-15,0 0 15 16,0 0 0-16,0 0 0 0,0 0-7 16,0 0-4-16,-39 30 16 15,-1 15 28-15,-6 7 1 0,-6-1 4 16,6 1 4-16,-7 0-10 16,14 0 2-16,-1-3 25 0,40-49-21 15,-52 55-3 1,12-14-2-16,40-41-31 0,0 0 4 15,0 0-18-15,0 0 9 16,0 0 22-16,0 0-12 0,0 0-25 16,-39 44-102-16,39-44-152 15,0 0-164-15,0 0-39 0,0 0 37 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1:07.8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0 410 318 0,'0'0'110'0,"0"0"-13"0,0 0-27 15,0 0-6-15,0 0 34 16,46-29 18-16,-7 14 18 16,7 4 20-16,20 4-27 15,13-1 33-15,13 5-37 0,13-5-17 16,13 1-3-16,14 3-23 15,6 0-32-15,13-3-9 0,-7 0-34 16,-12-1-18-16,-7 1 36 16,-20-4-15-16,-20 0-17 0,-12 3 29 15,-27 1-12-15,-46 7-18 16,46-8 14-16,-46 8 8 0,0 0-24 16,0 0-9-16,0 0 13 15,0 0-15-15,0 0-24 0,0 0-16 16,0 0-15-1,0 0-21-15,0 0-8 0,-60-14-8 0,14 3-33 16,-6 7 36 0,6-3 41-16,0-1 19 0,-7-3-6 15,7-4 24-15,0-3 31 16,0-8-17-16,46 26 20 0,-46-48 19 16,7 11-32-16,39 37 20 15,-33-41 25-15,33 41-15 0,0 0 18 16,0 0-28-16,0 0 31 15,0 0 31-15,0 0 41 0,0 0-44 16,0 0 33-16,0 0-11 16,59 30 5-16,-6-8 26 0,12 0-14 15,8-3-16-15,12-5-31 16,-6-6-29-16,0-1-7 16,-7-3-11-16,-13 0-11 15,-13-1-11-15,-46-3 23 0,46 0-9 16,-46 0 14-16,0 0 18 15,0 0-20-15,0 0 17 0,0 0-29 16,0 0-16-16,0 0 6 16,0 0 7-16,-52 45-7 0,-7 6 9 15,-1 5 4-15,8-1-6 16,-7 1 0-16,6 3 12 0,7-4-16 16,0 1 1-16,0-8 3 15,7-8 13-15,6-3-1 16,0-7-12-16,33-30-40 15,0 0-126-15,-39 37-193 0,39-37-71 16,0 0-81-16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1:10.0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79 21 400 0,'0'0'129'0,"0"0"4"15,0-41-25-15,0 41-20 16,0 0-67-16,0 0 24 0,0 0 70 16,0 0-46-16,26 60 61 15,-6 6-34-15,-7 8 3 0,6 11-11 16,-5 5 70-16,-1 9 10 15,-7 5-50-15,7 3-19 0,-6 7-13 16,6-3 19-16,-6 5-33 16,6-9-23-16,-13-7 5 15,6-4-4-15,-6-8-11 0,0-10-8 16,0-10-21-16,0-13 5 16,-6-11-9-16,6-44-2 0,0 41 6 15,0-41-10-15,0 0 9 16,0 0-4-16,0 0 7 0,0 0-6 15,0 0-11-15,0 0 16 16,0 0-6-16,-40-56 3 0,8-6-23 16,5-10-13-16,1 2-2 15,6-4 18-15,1 4 3 0,-1 4 12 16,0 10-11-16,7 8 8 16,13 48 0-16,-20-48-4 15,20 48-6-15,-6-37-3 16,6 37-4-16,0 0 17 0,0 0-4 15,0 0 4-15,0 0-3 16,0 0-6-16,0 0 2 0,6 52 20 16,7 3-5-16,1-3 3 15,-1 4-7-15,6-1-8 0,1 8 20 16,0 0 12-16,6-1 2 16,-6 2-11-16,0-8-6 0,-1-8-4 15,-6-4-15-15,1-7 18 16,-1 0 5-16,-13-37-8 15,13 33 5-15,-13-33-14 0,0 0 17 16,0 0 17-16,0 0 55 16,0 0 19-16,0 0-18 0,0 0-37 15,0 0-21-15,0 0-20 16,33-48-5-16,-7-11-11 0,0-4-5 16,7 8 2-16,-7 3 7 15,1 10-24-15,6 5-63 0,-1 8-84 16,14 7-143-16,7 7-186 15,6 4-141-15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1:11.1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210 0 572 0,'0'0'100'0,"26"37"-3"16,-6 4 83-16,0 3 29 0,-1 4 11 15,-6 4-15-15,1 14-1 16,-8 4 4-16,1 8-40 15,-1 11-42-15,-12 3-16 0,-1 0-26 16,1 1-36-16,-8-5-26 16,1-10 9-16,0 0 6 0,-7-12-18 15,7-7-28-15,0-11 5 16,0-11 16-16,13-37 0 0,-7 41-27 16,7-41 15-16,0 0 19 15,0 0-22-15,0 0 3 16,0 0-15-16,0 0-83 15,0 0-81-15,0 0 10 0,0 0 11 16,0 0-34-16,-26-59 19 16,13 7 17-16,0 8 57 0,0-4-8 15,13 48 13-15,-20-52 40 16,7 0 11-16,13 52 2 0,-33-52 23 16,33 52 18-16,0 0 6 15,-46-51 37-15,46 51 9 0,0 0 19 16,0 0-8-16,0 0 32 15,-39-48-21-15,39 48-40 16,0 0-7-16,0 0-5 16,0 0 32-16,0 0 40 0,0 0-5 15,26 59-18-15,0-4-14 16,0 4 39-16,-6 0-6 0,6-7-35 16,1 0 6-16,-8 0 7 15,8-8-19-15,-14-3-22 16,-13-41 0-16,20 40-4 0,-20-40-3 15,0 0-9-15,0 0 41 16,0 0 37-16,0 0-8 0,0 0-28 16,0 0-16-16,0 0-34 15,39-29-11-15,7-16 29 16,-7-6-21-16,7-1-21 0,0 0-31 16,-6 11-83-16,-40 41-124 15,59-44-235-15,-6 22-108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40.7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6572 1063 801 0,'0'0'234'0,"0"0"-22"16,0 0-17-16,0 0-15 16,33 23 4-16,-14 2 21 0,1 1-52 15,-13-4-24-15,19 4-13 16,0 4-40-16,-13-4-17 15,7 3-28-15,-7-3-6 0,0-4-18 16,-13-22-3-16,13 26 4 16,-13-26 13-16,0 0-2 0,0 27-11 15,0-27-8-15,0 0-45 16,-39 15-40-16,6-8-24 0,-6-14 10 16,12-1 23-16,27 8 9 0,-32-23 17 15,32 23-16-15,-33-29 4 16,13-1 20-16,13 1 9 0,7 29 16 15,0-37 0-15,7 7 29 16,-7 30-2-16,7-29 46 0,-7 29 10 16,0 0-14-16,0 0-27 15,0 0-2-15,0 0-14 16,0 0 28-16,0 0-2 0,0 0 24 16,0 0 0-16,0 0-11 15,0 0-9-15,0 0-4 0,0 22 19 16,0-22-19-16,0 0-11 0,-7 26-6 15,7-26-1-15,0 0-8 16,0 0-1-16,-26 14 5 0,-7-10 5 16,13-4-18-16,-6-4-30 15,26 4 5-15,-40-18-15 0,14-1 40 16,26 19 0-16,0 0 6 16,-33-33 1-16,33 33-14 15,-26-18-10-15,26 18 13 0,0 0 8 0,0 0 8 16,0 0 17-16,0 0-3 15,0 0-1-15,-7 33-4 16,7-7 5-16,0-26 5 0,20 33 13 16,-7-7-20-16,-13-26-8 15,20 26-3-15,-20-26-1 0,0 0-7 16,13 26 5-16,-13-26 13 16,0 0 1-16,0 0-9 0,0 0 0 15,0 0-15-15,-33 14 13 0,33-14-16 16,-26 4 9-16,26-4-13 15,-26 0 13-15,26 0-11 0,-33-4 13 16,33 4-4-16,-26-14-4 16,26 14 0-16,0 0-3 15,0 0 15-15,-20-19-16 0,20 19 6 16,0 0-2-16,0 0 0 16,0 0 8-16,0 0-20 0,0 0 19 15,-20-22-17-15,20 22 14 0,0 0 1 16,0 0-13-16,0 0 13 15,0 0-16-15,0 0 13 0,0 0-2 16,0 0-5-16,0 0 11 16,0 0-16-16,0 0 13 0,20 4-11 15,-20-4 8-15,26 11-9 16,-6 4 17-16,-20-15-18 16,26 14 25-16,-26-14-21 0,0 0 15 15,0 0-13-15,7 26 11 0,-7-26-7 16,0 0-5-16,-33 20-28 15,-7-9-25-15,8-4-10 0,-8-7-5 16,7 0 23-16,33 0 12 16,-39-11 11-16,39 11-5 0,-33-19 18 15,33 19-2-15,-13-30-1 16,13 30 9-16,0-33 8 0,0 33-7 16,0-26 2-16,0 26 8 0,0 0 8 15,0 0-2-15,0 0 3 16,20-30-12-16,-20 30 0 15,0 0-5-15,0 0 16 0,0 0-15 16,0 0 15-16,0 0-11 16,0 0 0-16,0 0-4 0,0 0 21 15,0 0-17-15,0 0 0 16,0 0 24-16,0 0-10 0,0 0 27 16,0 0-13-16,0 0 2 0,0 0-9 15,0 0-5-15,0 0-10 16,0 0 2-16,-46 30 0 0,46-30-8 15,-27 26-4-15,27-26 1 16,0 0 5-16,-33 18-2 16,33-18 17-16,0 0-29 0,0 0 25 15,0 0-13-15,0 0 27 0,0 0-18 16,0 0 27-16,0 0-12 16,0 0 11-16,-26 30-4 0,26-30-8 15,0 0-4-15,0 0-5 16,0 34-4-16,0-34 6 0,0 0-10 15,0 37 0-15,0-37-16 16,0 0 24-16,13 30-14 0,-13-30 10 16,0 0-18-16,0 36 21 0,0-36-8 15,-13 30 6-15,13-30-14 16,0 0 14-16,-26 30-2 16,26-30 5-16,-46 22-21 0,13-7 21 15,33-15-14-15,-39 3 17 16,6-3-17-16,33 0 52 0,-40-7 13 15,40 7 26-15,-39-19-12 16,39 19 8-16,-26-37-25 0,13 4 7 16,6-4-21-16,7 0 17 0,0-3-16 15,7 5-31-15,-1 2 0 16,1 4-18-16,-7 29 0 0,13-34 0 16,-13 34 0-16,0 0-51 15,0 0-112-15,0 0-124 16,0-29-168-16,0 29-238 0,0 0-157 15</inkml:trace>
  <inkml:trace contextRef="#ctx0" brushRef="#br0" timeOffset="652">5212 1100 796 0,'0'0'239'0,"0"0"4"16,0 0-14-16,0 0-67 0,0 0-68 15,0 0-30-15,0 0-3 16,0 0-16-16,0 0 25 0,0 0 1 16,0 0 0-16,0 0 34 15,0 0-27-15,0 0 8 0,0 0-17 16,0 0-8-16,0 0-4 15,0 0-23-15,0 0 10 0,0 41-20 16,0-41 18-16,0 0-16 0,6 41 11 16,-6-41-6-16,0 0 19 15,0 0-3-15,0 0 24 16,0 0-7-16,0 0 1 0,0 0-43 16,0 0 9-16,0 0-14 15,0 0 18-15,0 0-4 0,-6-48 4 16,12 0-21-16,1-4 4 15,6 0-18-15,7-1 8 0,6 9-16 16,0 11 8-16,0 3-9 0,7 8 12 16,-33 22-14-16,40-4 18 15,-1 15-7-15,-39-11-4 0,40 41 18 16,-21 3-5-16,-6 1 11 16,1 0-7-16,-8 3 10 0,-12-11 1 15,-8 0-7-15,1-7 6 16,13-30-14-16,-26 37 6 15,-7-15-10-15,33-22 11 0,-46 14 0 16,7-10 14-16,39-4 14 0,-40-15 22 16,1-3 18-16,39 18-2 15,-40-44-20-15,14-1-1 0,0-3-29 16,13-4 13-16,0-4-18 16,6 1-1-16,0-1-21 0,7 5 4 15,-6-1-16-15,6 4 15 16,-7 3-60-16,7 45-109 15,-13-49-104-15,13 49-76 0,-20-48-205 16,20 48-226-16,0 0-88 0</inkml:trace>
  <inkml:trace contextRef="#ctx0" brushRef="#br0" timeOffset="870">5553 15 1582 0,'40'-15'400'16,"-40"15"4"-16,0 0-71 15,0 0-83-15,0 0-72 0,13 44-31 16,-13 4-68-16,0 0-21 16,-26 4-36-16,-1 8-1 0,-6-4-79 15,-6 6-124-15,-7-2-204 16,0-1-304-16,-7 0-202 0</inkml:trace>
  <inkml:trace contextRef="#ctx0" brushRef="#br0" timeOffset="1377">4515 748 2142 0,'0'0'392'0,"0"0"-105"0,20-33-84 15,-20 33-84-15,0 0-45 16,0 0 33-16,0 0 2 0,0 0-27 16,19 37-20-16,1 4-37 0,-7 7 7 15,0 0-24-15,7 7 6 16,0 2-14-16,-7-2 16 0,7-3-20 15,-14-4 15-15,7-11-17 16,-13-37 18-16,0 48-16 16,0-48 11-16,-19 40-14 0,19-40-23 15,-66 26-26-15,20-15 4 16,-7-7 0-16,7-4 21 0,7-7 7 16,39 7 7-16,-39-26-3 0,39 26-1 15,-33-37 3-15,33 37 6 16,-13-41-1-16,13 41 7 0,0 0 2 15,0 0 11-15,0 0-11 16,39-22 22-16,-39 22 11 0,39 11 20 16,-39-11-9-16,33 33 18 15,-33-33-19-15,27 52 15 16,-14-11-18-16,-13-41 2 0,0 49-26 16,-7-9 8-16,7-40-20 0,-33 45 2 15,33-45-111-15,-59 33-85 16,7-18-158-16,6-4-204 0,-7-15-287 15</inkml:trace>
  <inkml:trace contextRef="#ctx0" brushRef="#br0" timeOffset="1848">4016 863 1723 0,'0'0'421'16,"0"0"-61"-16,0 0-130 0,0 0-53 16,0 0-24-16,0 0 23 15,0 0-14-15,0 0-32 0,0 0 0 16,46 44-26-16,-7-3-11 0,-13 0-37 16,1 4 0-16,-1-1-33 15,0 0 8-15,-13 1-21 0,0-1 13 16,-6 0-16-16,-7 1 7 15,-7-1 4-15,1-2-11 16,-7-2-3-16,-7-3-1 0,20-37 15 16,-46 52-18-16,7-11 8 15,39-41-5-15,-66 37 11 0,20-15-14 16,-13-11 7-16,13-4-3 0,-13-10 4 16,6-5-8-16,7-7 14 15,0-7-10-15,46 22 36 0,-66-55-5 16,20 3 34-16,7-3 17 15,6-1 46-15,13 0 11 0,7 4 13 16,7 8-11-16,6 44-55 16,6-56-27-16,-6 56-46 15,26-51 5-15,-26 51-33 0,40-48-1 16,12 18-200-16,-12 4-152 0,6 4-130 16,-7 6-71-16,-39 16-219 15,53-22-345-15</inkml:trace>
  <inkml:trace contextRef="#ctx0" brushRef="#br0" timeOffset="2037">3766 634 2230 0,'0'0'444'0,"-33"-37"-79"0,33 37-81 16,0 0-115-16,0 0-61 15,0 0-65-15,0 0-26 0,0 0-158 16,0 0-203-16,0 0-335 16,0 0-370-16</inkml:trace>
  <inkml:trace contextRef="#ctx0" brushRef="#br0" timeOffset="2476">2780 1141 2614 0,'0'0'308'0,"0"0"-99"16,0 0-94-16,0 0-55 0,-46-48-32 15,46 48-17-15,-26-52 8 16,26 52-19-16,-13-55 7 0,13 55-19 15,6-46 0-15,-6 46 9 16,0 0 11-16,59-36-3 0,-13 24-12 16,-46 12 10-16,60 8-10 15,-21 10 7-15,-39-18 0 0,53 34-5 16,-53-34 5-16,0 0 6 16,26 52 5-16,-26-52 10 15,6 48 3-15,-6-48 9 0,-32 45 3 16,32-45 1-16,-60 44 4 0,1-7-10 15,-6-4 0-15,-1 0 11 16,7 4-6-16,-7-3-10 0,13-1-15 16,1-3 3-16,6 4-11 15,46-34 2-15,-53 40-2 0,53-40-16 16,-52 34-69-16,52-34-100 16,-46 22-135-16,46-22-205 0,0 0-267 15,-53-8-65-15</inkml:trace>
  <inkml:trace contextRef="#ctx0" brushRef="#br0" timeOffset="2693">2386 660 2245 0,'0'0'430'0,"33"-48"-67"0,-33 48-86 15,59-38-97-15,0 8-76 16,0 4-42-16,7 4-26 16,0-4-24-16,-7 8-101 0,0-1-102 15,-7 5-135-15,-52 14-227 0,0 0-328 16</inkml:trace>
  <inkml:trace contextRef="#ctx0" brushRef="#br0" timeOffset="2921">2097 552 2220 0,'0'0'386'15,"0"0"-72"-15,-7 45-78 16,14 3-74-16,6-4-68 0,0 4-46 15,0 4-20-15,0 3-15 16,-6 1-65-16,-1 3-128 0,-6 1-174 16,-6-1-342-16,-14-7-224 15</inkml:trace>
  <inkml:trace contextRef="#ctx0" brushRef="#br0" timeOffset="3141">1847 1230 1993 0,'0'0'473'0,"0"0"-107"16,0 0-85-16,0 0-75 16,0 0-83-16,26 48-54 0,-26-48-30 15,-13 59-18-15,-20-7-27 16,33-52-105-16,-72 56-138 15,13-19-204-15,0-11-338 0,-7 0-83 16</inkml:trace>
  <inkml:trace contextRef="#ctx0" brushRef="#br0" timeOffset="3609">1472 1219 1983 0,'0'0'422'0,"46"7"-101"0,-46-7-106 16,46 22-72-16,-46-22-58 15,46 26-30-15,-46-26-17 0,0 0-11 16,46 18-5-16,-46-18-14 16,0 0-2-16,0 0-6 0,0 0-5 15,0 0-9-15,33-51-3 16,-20 3-1-16,-6 3 15 0,-7 1-7 15,0 44 10-15,-13-52-8 16,13 52-6-16,0 0-4 0,0 0 8 16,0 0 12-16,-53 15 3 15,53-15 26-15,-59 78 25 0,20-4-4 16,-1-4-26-16,7 0-6 0,1 1 11 16,-8-8 23-16,1-4 8 15,6-7 4-15,33-52 2 16,-46 52 20-16,46-52 9 0,0 0-10 15,-53 29-11-15,53-29 2 16,0 0-12-16,0 0 0 0,0 0-9 16,-39-66-12-16,26-1-25 15,13 4 8-15,6 4-2 0,14 4-21 16,0 9-8-16,-20 46-16 16,39-55-112-16,-39 55-128 0,0 0-110 15,46-41-188-15,-46 41-433 16</inkml:trace>
  <inkml:trace contextRef="#ctx0" brushRef="#br0" timeOffset="3865">809 1026 2198 0,'0'0'408'15,"0"0"-58"-15,0 0-66 16,0 0-66-16,0 0-58 0,46 48-32 16,-13 0-41-16,-7 1-20 0,-6-1-29 15,-20-48-19-15,19 77-6 16,-19-14-13-16,-13-7-79 16,-13-8-72-16,26-48-84 0,-66 59-83 15,7-22-142-15,-7-11-155 16,66-26-152-16</inkml:trace>
  <inkml:trace contextRef="#ctx0" brushRef="#br0" timeOffset="4624">592 1074 1490 0,'0'0'386'15,"0"0"-33"-15,0 0-84 16,0 0-59-16,52 15-48 0,-52-15-45 16,0 0-20-16,40 52-26 15,-40-52-8-15,26 55-14 0,-26-55-13 16,0 0-7-16,20 52-1 16,-20-52-12-16,0 0-13 0,0 0 7 15,-53 52-5-15,53-52-9 0,0 0 8 16,-65 18 6-16,65-18-10 15,0 0 2-15,-53-26-19 16,53 26-3-16,-20-55-4 0,20 0 1 16,20 3 3-16,0 4 1 15,13 0 5-15,6 3 5 0,-39 45 6 16,66-56-5-16,-20 19 5 16,-46 37-3-16,52-33-4 0,-52 33 10 15,0 0 0-15,0 0 16 16,0 0 3-16,0 0-5 0,0 0-6 15,0 0-5-15,0 0-3 0,0 0 6 16,-59 37 0-16,0-4-6 16,6 4 7-16,7 1-7 15,46-38 0-15,-52 59 4 0,52-59-4 16,-46 70 2-16,26-14 3 16,20-56 3-16,-6 59 12 0,6-59 5 15,26 52-8-15,-26-52-1 16,0 0-7-16,59 44-5 0,-59-44 3 15,0 0-7-15,53 34 5 16,-53-34 3-16,0 0-5 0,0 0 8 16,0 0-14-16,0 0 3 0,0 0-3 15,0 0 8-15,0 0-5 16,-53 15 0-16,53-15-5 0,-59 4 9 16,59-4-2-16,-59-4-5 15,59 4 3-15,0 0 4 16,-53-15 3-16,53 15-2 0,0 0-5 15,0 0-3-15,0 0-3 16,0 0 1-16,0 0-3 0,0 0 0 16,0 0 4-16,0 0-9 15,0 0 0-15,0 0 7 0,0 0 6 16,0 0-3-16,0 0 3 0,0 0-17 16,0 0-33-16,0 0-39 15,0 0-47-15,0 0-61 0,0 0-119 16,0 0-221-16,0 0-175 15</inkml:trace>
  <inkml:trace contextRef="#ctx0" brushRef="#br0" timeOffset="5612">625 1367 538 0,'0'0'162'0,"0"0"-22"15,0 0 2-15,0 0 1 0,0 0-20 16,0 0-18-16,0 0-28 0,0 0-35 15,0 0-12-15,0 0 3 16,0 0-17-16,0 0 13 16,0 0 9-16,0 0-13 15,0 0-13-15,0 0 8 0,0 0 13 16,-59-15 38-16,59 15 29 0,0 0-7 16,0 0 18-16,0 0-35 15,-40-60-13-15,40 60 6 0,-20-51 4 16,20 51 1-16,0 0-20 15,-6-48 3-15,6 48-10 0,0 0 10 16,0 0-1-16,0 0-23 16,0 0-15-16,0 0-18 0,0 0-11 15,0 0 2-15,0 0 9 16,0 0 0-16,0 0 7 16,0 0 6-16,-33 48 6 0,33-48-19 15,-39 59-10-15,39-59 18 16,-40 55 8-16,40-55-8 0,0 0-4 15,-52 53 10-15,52-53-8 16,0 0-6-16,0 0-8 0,-53 26 14 16,53-26-9-16,0 0-4 15,0 0 7-15,-46-37 10 0,46 37-3 16,-33-64-4-16,13 9-15 16,7 3 16-16,7 11 20 0,6 41 41 15,0 0 7-15,-7-44-23 16,7 44-25-16,0 0 1 15,0 0 8-15,0 0-12 0,0 0-5 16,-6 52 4-16,-1-4-8 16,7 0 9-16,0-4 2 0,0-44-11 15,-7 60 3-15,1-15-7 16,6-45-13-16,-13 55-1 0,13-55 1 16,-27 48-104-16,27-48-135 15,0 0-187-15,-59 41-288 0,59-41-86 16</inkml:trace>
  <inkml:trace contextRef="#ctx0" brushRef="#br0" timeOffset="5810">0 1915 2299 0,'60'22'270'16,"-8"-14"-122"-16,-52-8-73 16,72 0-75-16,-72 0-200 15,66-4-376-15,-66 4-318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1:12.2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606 1209 671 0,'0'0'78'0,"0"0"103"0,0 0 108 16,0 22 2-16,0 8-136 16,-7 11 0-16,-6 7-19 0,0 3-54 15,-13 9-5-15,-1-8-27 0,-12 0-29 16,-1-4 4-16,-6-4-15 15,-6 1 0-15,6-7-8 0,-7-9 6 16,7-3-22-16,0-4 14 16,0-7-17-16,13-8-4 0,33-7-12 15,-32-7 8-15,32 7 13 16,-27-33 4-16,14-1 10 0,13-7-10 16,0 0 36-16,0 4-28 0,7 4 34 15,-7 33-3-15,6-33-13 16,-6 33 1-16,0 0 53 0,0 0 133 15,0 0-17-15,20 33-61 0,0 8-19 16,6 10-6-16,-6 9-10 16,6 7 22-16,7 3-31 0,0 4-30 15,6 5-13-15,1 2-16 16,6 0-24-16,-7-2 6 0,0-5-3 16,1-11-3-16,-7-1 0 15,-7-5-5-15,0-17-37 0,-6-6-44 16,-20-34-35-16,13 33-6 0,-13-33-55 15,0 0-43-15,0 0-131 16,0 0-182-16,0 0-30 0,0 0 28 16</inkml:trace>
  <inkml:trace contextRef="#ctx0" brushRef="#br0" timeOffset="1012">1795 2618 397 0,'0'0'111'0,"0"0"10"16,7 37 5-16,-7-37-9 0,0 0-2 15,0 0-9-15,0 0 19 16,0 0-20-16,39 33-8 0,-39-33-49 16,40 4-14-16,-40-4-7 0,0 0-14 15,39-15-1-15,-39 15 15 16,0 0-31-16,33-40 29 0,-33 40-22 15,26-45 16-15,-26 45-4 16,7-44-23-16,-1 10 63 0,-6 34 44 16,0 0-27-16,0 0-20 15,0 0-26-15,0 0-5 0,-52 0-4 16,12 15-5-16,40-15 20 0,-46 30-1 16,46-30-4-16,-39 44-25 15,39-44 17-15,-20 34 15 0,20-34-25 16,0 0-3-16,13 33 17 0,-13-33-20 15,33 15 12-15,-33-15-1 16,40 0-26-16,-1-8 22 0,-39 8-21 16,39-22 7-16,-39 22 9 0,33-40-8 15,-6-1 3-15,-8 4 0 0,-19 37 10 16,20-49-16-16,-20 49 17 16,7-33-19-16,-7 33 5 15,0 0 14-15,0 0-28 0,0 0 14 16,-53 14 3-16,7 12 0 0,7 0 5 15,39-26 3-15,-40 46-25 16,40-46-54-16,-26 44-86 0,26-44-161 16,-13 29-110-16,13-29-52 0</inkml:trace>
  <inkml:trace contextRef="#ctx0" brushRef="#br0" timeOffset="1587">1854 1847 724 0,'0'0'176'0,"0"0"11"16,0 0 0-16,-6 40-22 0,6-40-6 15,6 34-46-15,-6-34-25 0,0 0-19 16,33 18-22-16,0-7 4 16,0-7-27-16,-33-4 5 15,33-4-9-15,-33 4-11 0,33-15 7 16,-33 15-26-16,32-25 23 0,-32 25-13 16,20-37 16-16,-7 0-19 15,-13 0-1-15,7 7 51 0,-7 30 27 16,-7-38 33-16,7 38-35 0,0 0-2 15,-39-7-14-15,-1 11-5 16,8 15 8-16,-1 3 1 0,0 8 3 16,7-1-34-16,-1 1-11 0,27-30-1 15,-13 44-1-15,13-14-2 16,0-30-4-16,26 29-1 16,7-10-9-16,7-8 0 0,-7-4 9 15,6-7-9-15,-6-3 3 0,-7-9-13 16,-26 12 3-16,40-18 7 15,-8-4 0-15,-32 22-3 0,27-41 3 16,-14 12 5-16,-7-5-2 0,1 9 5 16,-7 25-8-16,-13-30-4 0,13 30 11 15,0 0-7-15,0 0-6 16,-40-11 6-16,40 11-4 0,-32 7 0 16,32-7 0-16,0 0 1 15,0 0-46-15,0 0-123 0,0 0-193 16,-27 34-241-16,27-34-90 15</inkml:trace>
  <inkml:trace contextRef="#ctx0" brushRef="#br0" timeOffset="2680">4168 771 623 0,'0'0'154'16,"0"0"79"-16,0 0 92 15,-19 48-59-15,-1 4-30 0,0 0-53 16,-6 4-80-16,6-8-46 15,-6 0 5-15,-7-3-28 0,7-1-18 16,-7-11-8-16,0-2 2 0,0-5-13 16,0-8-8-16,1-3-24 15,-1-8 0-15,6-3-10 0,27-4-3 16,-39-7-25-16,39 7 20 0,0 0 2 16,-26-37 13-16,13 0 19 15,6-1 9-15,14 1 5 0,-1 0 5 16,1 0 6-16,-7 37 4 0,6-30 15 15,-6 30-10-15,0 0 70 16,0 0 47-16,0 0-21 16,-6 23-11-16,-1 2-2 0,-6 5-13 15,0-4 1-15,0 7-23 0,-7-3-25 16,0-4-5-16,20-26-25 16,-33 26 10-16,1-11-15 0,-8-4-6 15,7-3 8-15,0-12-17 0,1 0 2 16,-1-3-18-16,13-8 6 15,20 15 0-15,-33-41 0 0,13 0 14 16,14-4 0-16,-7-3-2 0,13 0 6 16,6 8 11-16,1 6-5 15,-7 34 4-15,0 0-6 16,0 0 65-16,20-11 50 0,-20 11 5 16,26 37 20-16,0 11-31 0,-6 4 8 15,0 11 3-15,-7 1 14 16,6 6 27-16,1 0-19 0,0 19 14 15,-7-11-28-15,7 0 19 0,-7-8-25 16,0-2-25-16,0-9-30 16,0 4 1-16,0-8-21 0,1-3-3 15,-1-3-20-15,0-5 6 0,7-7-19 16,-20-37 16-16,19 44-27 16,-19-44 0-16,27 41 12 0,-27-41-25 15,0 0 25-15,0 0-12 16,26 41-9-16,-26-41 17 0,0 0-16 15,0 0 12-15,0 0 2 16,0 0-10-16,0 0 4 0,0 0-40 16,0 0-55-16,0 0-69 0,0 0-78 15,0 0-31-15,0 0-48 16,0 0-55-16,0 0-75 0,0 0-135 16,0 0-122-16,0 0 19 0</inkml:trace>
  <inkml:trace contextRef="#ctx0" brushRef="#br0" timeOffset="3127">5095 0 602 0,'0'0'66'15,"-13"-41"62"-15,13 41 132 16,0 0 69-16,0 0 2 0,0 0-48 16,0 0-83-16,46 56-7 15,-7 10-22-15,7 24-1 0,0 6-39 16,7 18 25-16,-7 20 30 0,0 14-15 15,-7 19-20-15,-6 8 17 16,-7 2 38-16,-12 2-2 0,-14-5 18 16,-14-7 15-16,-5 0 1 0,-14-7-28 15,-7-1-2-15,-19-7-29 0,0-4-28 16,-13-7-10-16,6-8-20 16,-13 1-39-16,0-1-23 15,-6-6-21-15,6-13-16 0,7-5-13 16,6-17-9-16,7-14-49 0,13-15-168 15,13-11-170-15,7-19-132 16,26-33-56-16,-26 30-14 0,26-30-229 16,0 0-261-16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2:01.71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-2 447 1767 0,'-7'45'419'0,"7"-45"-85"16,0 0-75-16,0 0-58 0,0 0-37 15,52 33-32-15,-52-33-14 16,0 0-21-16,0 0-17 0,45 4-5 16,-45-4-13-16,0 0-16 15,0 0-2-15,0 0-10 0,22-41 5 16,-22 41 9-16,0 0-10 16,7-37-3-16,-7 37-13 0,0 0-5 15,0 0-5-15,0 0-10 16,0 0-6-16,0 0 0 0,0 0-9 15,0 0-42-15,0 0-130 16,0 0-117-16,0 0-139 0,0 0-264 16,0 0-92-16,0 0 69 15</inkml:trace>
  <inkml:trace contextRef="#ctx0" brushRef="#br0" timeOffset="302">80 0 2439 0,'0'0'398'0,"0"0"-79"15,0 0-74-15,-44 23-51 0,44-23-43 16,0 0-35-16,-15 45-21 16,15-45-26-16,15 37-12 0,-15-37-22 15,0 0-9-15,0 0-4 16,44 33 4-16,-44-33-6 0,0 0 7 15,0 0 9-15,0 0 30 16,37-29 4-16,-37 29-19 16,23-37-8-16,-23 37 0 0,0 0-17 15,0 0-19-15,0 0-7 0,0 0-15 16,0 0-87-16,-45-16-183 16,45 16-142-16,0 0-184 0,-37 38-374 15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2:00.7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1805 628 693 0,'13'19'213'0,"7"-1"87"16,-1 4-20-16,8 4-35 15,6 0-3-15,6 0-47 0,-6 4-40 16,26-5-20-16,-13 5-25 15,-7-1-63-15,7-5-3 0,-6-2-29 16,-14-4 1-16,-26-18-6 16,26 22 24-16,-26-22 25 0,0 0-7 15,0 0-28-15,0 0-14 16,-39-3-7-16,-14-5-11 0,7-3-24 16,0-3-26-16,0-1 13 15,7-7-6-15,13-5-43 0,26 27 32 16,-33-45 25-16,20 12 10 15,6 0 13-15,7 33 0 16,0-30 6-16,0 30 5 0,0 0 3 16,13-29 0-16,-13 29 35 15,0 0 11-15,0 0 30 0,0 0 1 16,0 0-5-16,13 37-1 0,-13-4-10 16,0-33-9-16,-26 33-18 15,-7-7-1-15,0-4-22 0,-6-7-5 16,-7-8 2-16,-7 1-1 15,14-1-11-15,-7-7-14 0,13-4 6 16,33 4-18-16,0 0-44 16,0 0 7-16,-39-44 16 15,19 4 17-15,20 40 10 0,-13-49 10 16,13 49 1-16,-13-36 16 16,13 36 9-16,0 0-9 0,0 0 2 15,0 0-10-15,0 0 5 16,0 0 10-16,-40-4-3 0,40 4 0 15,-39 18 5-15,39-18 7 0,-46 30 31 16,46-30 28-16,-20 26 14 16,20-26-4-16,-39 22-16 0,39-22-10 15,-27 15 11-15,27-15 18 16,-39 3 13-16,39-3-16 16,0 0-13-16,-33-22-14 0,7-7-23 15,6-5-15-15,-6-10-6 16,13-4-12-16,-1-7 1 0,-6-5 2 15,7 0 4-15,0 5-12 16,-1 3-4-16,1 8-63 0,-6 3-104 16,-1 1-124-16,20 40-174 0,-40-45-317 15,40 45-107-15</inkml:trace>
  <inkml:trace contextRef="#ctx0" brushRef="#br0" timeOffset="213">1424 127 1857 0,'0'0'433'0,"39"-36"-55"0,-39 36-103 16,0 0-88-16,46-34-77 16,-20 23-32-16,-26 11-17 0,40 8-23 15,-7 14-13-15,-33-22-18 0,26 44-21 16,-13-3-91-16,-13 4-191 15,0-1-202-15,-20-7-253 0,-12 4-70 16</inkml:trace>
  <inkml:trace contextRef="#ctx0" brushRef="#br0" timeOffset="632">601 20 1742 0,'0'-40'289'16,"0"40"-60"-16,0 0-1 0,0 0 90 15,0 0-45-15,20 59-56 16,0 7-37-16,-1 9-12 16,14 7-35-16,-6 10 32 0,12 8-39 15,0 0-56-15,7 4-28 16,-13-4-9-16,-6-8-9 0,5-2 4 15,-12-13-1-15,-13-7-8 16,-14-7-3-16,-6-4-8 0,-13-6 1 16,-20-9-2-16,-7-3-7 15,1-11 17-15,-21-8-10 0,1-11 7 16,-7-11-14-16,-6-11 0 0,6-4-4 16,0-11 0-16,7-3-19 15,6-12-4-15,13-7 0 0,7-5 3 16,14-2 12-16,12-1 12 15,13 5-11-15,7 6 2 16,7 8-13-16,6 8 3 0,13-6-29 16,20 10-112-16,0-5-115 15,0 8-141-15,-6 3-171 0,-1-3-293 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2:15.3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6105 1437 2491 0,'0'0'298'0,"0"0"-83"16,-33 7-76-16,33-7-59 16,0 0-40-16,-33-14-19 0,33 14-13 15,0 0-8-15,-20-37-33 16,14 3-32-16,12-3-18 15,7 1-21-15,14 2 6 0,6 1 27 16,6 3 41-16,0 12 16 16,-6 11-1-16,7-1 5 0,-14 12 4 15,-26-4-2-15,33 15 16 16,-33-15-5-16,0 0 13 0,26 33 10 16,-26-33 24-16,13 33 28 15,-13-33 26-15,-6 37 15 16,-7-4-12-16,-7 1-2 0,-20 3-12 15,-6 3-13-15,-13 5 0 16,-13 6-2-16,-7 1-30 16,0 0-26-16,0-1-4 0,-6 1-10 15,6 0 2-15,0-8-10 16,14 1-63-16,12-12-130 0,7-4-151 16,46-29-250-16,-59 26-252 15,19-18 10-15</inkml:trace>
  <inkml:trace contextRef="#ctx0" brushRef="#br0" timeOffset="208">5868 687 2054 0,'0'0'316'16,"26"-18"9"-16,-26 18-82 15,0 0-95-15,0 0-77 0,0 0-30 16,33-12-24-16,-33 12-2 16,0 0-76-16,0 0-204 0,0 0-283 15,0 0-291-15</inkml:trace>
  <inkml:trace contextRef="#ctx0" brushRef="#br0" timeOffset="423">5448 406 1472 0,'-20'48'422'0,"20"8"-23"0,0 6-33 16,6 9-88-16,1 10-91 15,13 4-76-15,-7 4-40 0,0-1-38 16,0 5-12-16,-6-8-73 15,-1 0-215-15,-12-4-295 16,-14-4-280-16</inkml:trace>
  <inkml:trace contextRef="#ctx0" brushRef="#br0" timeOffset="991">4685 1548 1857 0,'-33'-22'332'0,"33"22"-50"15,-26-37-50-15,6 3-83 16,1-2-57-16,12-1-43 0,1-8-30 16,6-3-24-16,6-4-27 15,7-3-6-15,0 7-23 0,14 7-5 16,-1 8 8-16,0 11 29 15,14 11 16-15,6 15-7 0,0 10 9 16,0 12 8-16,0 4-10 16,-7 7-8-16,-6-4 21 0,0-3 5 15,-33-30-14-15,26 40-10 16,-26-40-5-16,13 33 21 16,-13-33 8-16,-13 37-12 0,-20-7-2 15,-6-4 21-15,-14 3 21 16,-6-3-6-16,-13-4-17 0,-7 4 16 15,0-4-10-15,-6-3-16 16,6-8-10-16,7-4 10 16,12-3 8-16,8-11-2 0,19-4-13 15,33 11-21-15,-20-37-4 16,7 0 9-16,26 0-11 0,7 0 20 16,6 7-6-16,1 4 31 15,5 8-11-15,1 11-6 0,-6 3-1 16,-27 4 50-16,32 22 15 15,-12 11 29-15,-20 4 17 16,-6 4-11-16,-14 3-4 0,-26 8-33 16,-7 3-32-16,-6-3-9 15,-6-4-4-15,-1-7 3 0,0-4-25 16,0-8-199-16,7-10-208 16,13-12-314-16,7-7-107 0</inkml:trace>
  <inkml:trace contextRef="#ctx0" brushRef="#br0" timeOffset="1189">4284 428 2341 0,'0'0'252'15,"0"0"70"-15,0 0-60 16,0 0-118-16,27-14-68 0,-27 14-32 15,0 0-47-15,0 0-155 16,0 0-261-16,0 0-406 0,0 0-90 16</inkml:trace>
  <inkml:trace contextRef="#ctx0" brushRef="#br0" timeOffset="1408">3489 491 2374 0,'0'0'305'15,"0"0"-108"-15,0 0-78 0,0 0 51 16,-6 56-3-16,12 6-71 16,14 12-37-16,6 11-40 0,1 11-4 15,-8 8-8-15,8-1-85 16,-14-3-197-16,-7 0-269 15,-6-8-285-15</inkml:trace>
  <inkml:trace contextRef="#ctx0" brushRef="#br0" timeOffset="1879">3200 1237 1953 0,'0'0'218'0,"0"0"-14"16,0 0-28-16,0 0-75 15,20 34-32-15,-20-5-22 16,-7 5-6-16,-12-1-20 16,-8 4-19-16,-5-4-2 0,5-3 0 15,-6-5 11-15,1 1 0 16,-1-4-17-16,33-22-6 0,-40 23 12 15,7-5 7-15,33-18-10 16,-32 33-7-16,32-33 10 0,-27 41 4 16,14 0-1-16,7-1-3 15,-1-3-9-15,7 4 9 0,0-1 17 16,7-3-9-16,-7 0 24 16,0-37 30-16,-7 45 40 15,7-45 3-15,-26 44-18 0,26-44-8 16,-40 30-15-16,40-30 45 15,-59 7 17-15,20-11-1 0,6-10-13 16,33 14 10-16,-40-45-5 16,21-10-47-16,6-8-37 15,13-15-25-15,6-10-3 0,7-8 1 16,14 0-25-16,5 0 19 16,8 7-308-16,-1 4-112 0,-6 15-189 15,-7 7-340-15</inkml:trace>
  <inkml:trace contextRef="#ctx0" brushRef="#br0" timeOffset="2080">2727 650 2751 0,'0'0'355'0,"0"0"-45"15,0 0-132-15,0 0-92 0,0 0-42 16,26-18-93-16,-26 18-146 16,0 0-217-16,0 0-323 15,0 0-191-15</inkml:trace>
  <inkml:trace contextRef="#ctx0" brushRef="#br0" timeOffset="2864">1820 643 2191 0,'0'0'317'16,"-13"-30"-68"-16,13 30-116 16,0 0-64-16,0 0 16 0,0 0 44 15,13 41-42-15,-6 14-22 16,-1 8-33-16,8 11-5 15,-14 11 1-15,-7 0-14 0,-6 0-10 16,0-4 5-16,-7-7-9 16,-6-11 6-16,-1-12-24 0,1-10-6 15,26-41-25-15,-33 30-11 16,33-30-21-16,-39 7 12 0,6-18 6 16,33 11-33-16,-33-48 30 15,0-11 18-15,14 3 28 0,5 5 14 16,1 14-12-16,7 4 40 15,6 33-22-15,0 0 5 16,0 0-5-16,0 0 20 0,0 0 29 16,0 0-26-16,-13 51 26 15,-1-3-26-15,1-3-2 0,7-1-11 16,-7-3 3-16,-1-8-1 16,-5 0-8-16,19-33 10 0,-20 33-20 15,20-33 16-15,-39 19-10 16,39-19-4-16,-40 0 1 0,40 0-3 15,-33-22-15-15,14-15-32 16,-1-8 31-16,7-6 2 16,6 3 20-16,1 7 0 15,-8 8 0-15,14 33 7 0,0 0-15 16,0 0 8-16,0 0 40 16,0 0-10-16,0 40 2 0,0 1-13 15,7 7 20-15,-7-4-7 16,0 1-3-16,-7-8 1 0,7-4-18 15,0-33 16-15,-13 33-15 16,13-33 12-16,0 0-22 0,0 0 6 16,-46 22-4-16,46-22-18 15,-46-7 13-15,13-15-34 0,7-15-17 16,0-15 2-16,6-7 19 16,7 0 25-16,0 7-9 15,6 11 20-15,1 12-12 0,6 29 8 16,0 0 3-16,0 0 10 15,0 0 51-15,-33 44-33 0,7 12 7 16,-14 6-8-16,1 5 4 16,-14-1-19-16,1 5-15 0,-1-9 6 15,0-6-38-15,1-12-117 16,-1-11-187-16,7-3-207 0,7-15-176 16,39-15 0-16</inkml:trace>
  <inkml:trace contextRef="#ctx0" brushRef="#br0" timeOffset="3065">1097 395 1746 0,'0'0'438'0,"0"0"-73"0,33-7-114 16,-33 7-115-16,0 0-72 15,0 0-25-15,33 0-42 0,-33 0-191 16,0 0-316-16,0 0-207 16,26 37-23-16</inkml:trace>
  <inkml:trace contextRef="#ctx0" brushRef="#br0" timeOffset="3232">775 2165 1776 0,'0'0'207'0,"79"15"-96"15,0-23-28-15,0-14-64 16,6-11-223-16,1-12-221 0,-7-10-142 16</inkml:trace>
  <inkml:trace contextRef="#ctx0" brushRef="#br0" timeOffset="3439">2845 0 1763 0,'0'0'250'15,"-32"52"-38"-15,-34 7-43 16,-26 7-103-16,-26 12-18 0,-27-1-19 15,-13 8-24 1,-6 8-92-16,-13-1-254 0,-1-3-242 16,7 3-99-16</inkml:trace>
  <inkml:trace contextRef="#ctx0" brushRef="#br0" timeOffset="3624">13 1396 2570 0,'-13'34'330'15,"13"-34"-41"-15,0 0-98 16,0 0-85-16,0 0-73 0,0 0-127 16,0 0-136-16,0 0-262 15,0 0-425-15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2:14.6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367 1069 1529 0,'0'0'320'0,"13"40"108"16,-13-40-72-16,0 41-59 15,-7-3-65-15,1-1-58 0,-8 0-61 16,-5 0-46-16,-1 3-28 16,-6 1-28-16,6 3-6 15,-6-7-5-15,26-37-92 0,-46 45-103 16,46-45-170-16,0 0-164 15,-52 40-135-15,52-40-34 0</inkml:trace>
  <inkml:trace contextRef="#ctx0" brushRef="#br0" timeOffset="231">144 11 1517 0,'-13'-37'182'0,"13"37"5"16,0 0 119-16,0 0-34 0,-33 48-52 15,7 15-80-15,6 7 6 16,0 11-49-16,7 1-50 0,7 4-11 16,-1 6-18-16,7 0-22 15,0 1-141-15,0-5-276 0,0-3-302 16,-6-7-160-16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2:09.0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11337 960 889 0,'0'0'144'0,"0"0"37"16,0 0-31-16,0 0 103 0,0 0-10 16,0 0-42-16,26 34 2 15,7 3 15-15,0 0-90 0,13 7-48 16,0 8 20-16,6-1-15 15,7 1-48-15,-6-4-13 16,-7 0-7-16,0-11-24 0,-20-4 22 16,-26-33-10-16,27 37 13 15,-27-37-11-15,-14 41 2 0,-18-12 9 16,-14 1-21-16,-27-4 11 16,-6-4-11-16,-13 4 9 0,-13-8 2 15,0-3-30-15,0-8 10 16,0 1-16-16,13-8 4 0,13-8-7 15,13-6-27-15,14-5 8 16,12-7-32-16,40 26 27 0,-26-59-11 16,26 8 20-16,7-1 35 15,19 0-16-15,13 11 22 16,1 5-7-16,6 10 12 0,0 7 0 16,-7 8-17-16,-6 11 31 15,0 4-24-15,-7 11 14 0,-26-15 44 16,26 33-22-16,-12 4 23 15,-14-37-19-15,-14 48 23 0,-5-8-11 16,19-40-29-16,-59 48 12 16,-7-18-15-16,0-4 6 0,-6-11-16 15,0-1 6-15,6-10-9 16,7-4-8-16,0-7 11 16,13-4-9-16,6-8 11 15,1-7-32-15,6-7 10 0,13-4-1 16,0 0 6-16,7 4 17 0,7 3-10 15,6 30 8-15,-7-25-5 16,7 25-4-16,0 0 9 0,0 0-11 16,0 0 16-16,0 0 2 15,0 0 12-15,13 36 20 0,7 1-6 16,-13-3 24-16,-7-34-11 16,6 44-7-16,-19-14 23 0,13-30-19 15,-33 40-10-15,-13-10-21 16,-6-4 1-16,-8-4-2 15,1-7-11-15,-13-4 10 16,0-8-20-16,-1 1 20 0,14-8-22 16,7-7 17-16,6-7-27 0,19-1 4 15,27 19-29-15,-26-40-25 16,26 6 37-16,0 34 11 0,33-37-5 16,6 15 33-16,1 8-18 15,6 10 19-15,-7 0-13 0,1 8 4 16,-7 7 18-16,-1 4-11 15,-32-15 23-15,33 37-4 0,-20-4 15 16,-6-4-5 0,-14 8 2-16,7-37 12 0,-32 52-12 15,-14-8-5-15,-7 1-23 16,-6-5 15-16,-7 1-28 0,-6 0 13 16,0-8-3-16,6-3-104 0,7-8-191 15,6-4-314-15,53-18-240 16</inkml:trace>
  <inkml:trace contextRef="#ctx0" brushRef="#br0" timeOffset="193">10075 923 1478 0,'46'-14'263'15,"0"6"-27"-15,7-7-89 16,6 4-63-16,-7 0-40 0,7 4-34 16,-19 3-221-16,-40 4-334 15,39-3-94-15</inkml:trace>
  <inkml:trace contextRef="#ctx0" brushRef="#br0" timeOffset="508">9267 1367 1497 0,'0'0'413'0,"0"0"-49"16,-26 22-47-16,26-22-67 15,0 0-32-15,-33 11-76 0,33-11-63 16,-53 15 5-16,7 3-10 15,-13 1-8-15,-7-1-25 0,7 8-17 16,-7 7-5-16,1 4-11 16,-8 8 12-16,-5 10-13 0,5 0 6 15,1 5-10-15,0 2 11 16,6 1-14-16,0-7 7 16,7-5-16-16,13-6-62 0,46-45-129 15,-46 40-121-15,46-40-233 16,0 0-238-16,0 0-37 0</inkml:trace>
  <inkml:trace contextRef="#ctx0" brushRef="#br0" timeOffset="668">8321 2398 1532 0,'85'25'373'0,"14"-6"-165"15,6-4-93-15,0-8-62 0,0-3-53 16,-6-8-340-16,-7-11-363 16</inkml:trace>
  <inkml:trace contextRef="#ctx0" brushRef="#br0" timeOffset="1175">7341 1426 1006 0,'0'0'114'16,"0"0"-13"-16,0 0 9 15,0 0-51-15,27 41 1 0,-27-41 29 16,26 36-35-16,-26-36-20 16,39 34 25-16,1-12-34 15,-14-11 9-15,0-7-25 0,-26-4-9 16,40-11 4-16,-7-4 1 15,-33 15 2-15,26-41 61 0,-6-3 36 16,-14 3 7-16,-6 1 57 16,-6-5 23-16,-7 16-25 0,13 29-49 15,-40-34-52-15,-6 27-29 16,-13 18-14-16,0 19 19 16,-13 10 22-16,-1 16 11 0,1 7 8 15,0 3 1-15,-1 1-23 16,-5-1-17-16,12-3-33 0,0-4-6 15,0-7 9-15,14-8-76 16,-1-7-201-16,7-15-262 0,46-22-266 16</inkml:trace>
  <inkml:trace contextRef="#ctx0" brushRef="#br0" timeOffset="1688">6546 1001 1035 0,'0'0'86'0,"0"0"83"0,0 0 16 15,0 0 19-15,20 48-28 16,-7-7-4-16,-6-1-50 16,-1-6-19-16,-6-34-1 0,-6 48-14 15,-14-4-28-15,-6-3-11 16,-20-8-47-16,-7 0 6 0,-19-7 23 16,-7-4-22-16,-6-3-18 15,12-8-4-15,1-4 26 0,13-3 4 16,6-12-33-16,14-3 2 15,39 11-3-15,-33-40-20 0,13 3 6 16,20 37 7-16,0-45 15 16,0 45 9-16,27-37-21 0,-27 37 21 15,46-7 20 1,-14 11 17-16,-32-4-15 0,46 37 71 0,-6-4 29 16,-14 4-14-1,-6 0 6-15,-7 3-2 0,-13 1 22 16,-13 0-50-16,0-1-43 15,-20 1-7-15,-7 0-20 0,-6-12-35 16,-6-3-111-16,-7-4-121 16,0-7-187-16,-1-8-221 0,14 1-80 15</inkml:trace>
  <inkml:trace contextRef="#ctx0" brushRef="#br0" timeOffset="1876">6060 2106 1976 0,'53'40'297'16,"-53"-40"-56"-16,0 0-89 16,0 0-62-16,0 0-71 0,0 0-236 15,0 0-374-15,0 0-255 16</inkml:trace>
  <inkml:trace contextRef="#ctx0" brushRef="#br0" timeOffset="2288">5048 1382 2592 0,'0'0'268'16,"0"0"-14"-16,0 0-63 15,0 0-101-15,0 0-42 0,0 0-32 16,-7-34-10-16,14 1-6 16,-7 0-57-16,7-4-49 15,12-7-35-15,8-8-19 16,5-4 46-16,8 5 37 0,12 6 20 15,1 12 22-15,0 11 35 16,-1 11-12-16,-6 11-4 0,0 11 9 16,-13 11 10-16,-33-22 16 15,33 48 5-15,-13 0 20 0,-20-7 25 16,0-1 6-16,-20 5 3 16,-13-8-23-16,-20 0-38 0,-12 0-8 15,-8-8 4-15,-12-7-5 16,-7-3-53-16,-7-4-97 0,14-12-121 15,6-6-137-15,7-12-239 16,19-11-26-16</inkml:trace>
  <inkml:trace contextRef="#ctx0" brushRef="#br0" timeOffset="2515">5035 233 1452 0,'0'0'356'0,"-40"55"-49"16,21-3-60-16,6 7-71 0,6 4-64 16,14 7-56-16,-1 0-12 15,7 0-18-15,-6 0-35 16,6-7-249-16,-6 4-289 0,-7-4-148 15</inkml:trace>
  <inkml:trace contextRef="#ctx0" brushRef="#br0" timeOffset="2884">4174 1098 1776 0,'0'0'128'16,"0"0"-4"-16,0 0-38 16,0 0 29-16,0 0-26 0,0 0-38 15,0 0-4-15,0 0-12 16,0 0-25-16,-39 29 5 15,39-29-11-15,-60 30 7 0,1-8-3 16,13-7-14-16,-6-4 3 16,6-4 16-16,0 1 27 0,6-5-3 15,1 1-9-15,39-4-8 16,-40 7-18-16,40-7-5 0,0 0-10 16,-32 11 24-16,32-11-19 15,0 0-128-15,0 0-260 0,-20 37-202 16,20-37-113-16</inkml:trace>
  <inkml:trace contextRef="#ctx0" brushRef="#br0" timeOffset="3061">3753 1726 1933 0,'0'0'396'16,"20"37"-46"-16,-20-37-77 15,0 0-91-15,0 0-79 0,0 0-53 16,40 11-59-16,-40-11-235 16,0 0-321-16,46 0-362 0</inkml:trace>
  <inkml:trace contextRef="#ctx0" brushRef="#br0" timeOffset="4431">2682 1075 915 0,'-6'45'289'15,"6"-5"-27"-15,0-3-50 0,0-3-36 16,0-1-44-16,0-33-44 16,0 41-5-16,0-12-5 0,0-29 2 15,0 0-29-15,-26 33-44 16,-7-10-21-16,-7-12-81 0,7-8-53 15,33-3-40-15,-52-7-1 16,52 7-62-16,-40-30 66 16,40 30 42-16,-26-44 81 15,20 0 16-15,-1 7 31 0,7 7 9 16,0 30 55-16,0 0 31 16,0 0 7-16,0 0 76 0,0 0 54 15,0 0-2-15,0 0-20 16,0 0-48-16,-33 26 5 0,33-26-37 15,-46 30-41-15,46-30-51 16,-33 22 10-16,33-22-21 0,-33 18-12 16,33-18 0-1,-32 0-17-15,32 0-54 0,0 0-20 16,0 0 17-16,-27-40-23 16,21 3 11-16,-1 0 54 0,7 3 6 15,7 9 15-15,-7 25 6 16,0 0 5-16,0 0-5 0,0 0 50 15,0 0 61-15,0 0-33 16,0 0-10-16,-20 33 13 0,13-4-10 16,7-29-25-16,-19 37 6 15,19-37 4-15,0 0 2 0,-20 30-16 16,20-30-9 0,-39 22-24-16,6-11-8 0,33-11-2 15,-40-11 6-15,7 0-19 16,33 11-36-16,-32-37-23 0,12 0-25 15,7-15-11-15,6-3 19 16,7-8 46-16,7 0 13 0,-1 12 33 16,7 10-13-16,-13 41 10 15,0-37 20-15,0 37-14 0,0 0 16 16,0 0 53-16,0 0 10 16,14 33-39-16,-14 4 45 15,6 8 17-15,1 3-17 0,-1 0-23 16,1-4-18-16,-7-3 8 15,0-8 19-15,0-33 5 16,0 37-4-16,0-37-7 0,0 0-28 16,-40 29-22-16,1-6 5 15,-14-12-14-15,1-4-10 0,-14-3 7 16,-6-1 0-16,6 1-16 16,-6 7 15-16,6 4 18 0,0 7 17 15,7 4 0-15,7 0-2 16,6 3-15-16,6 5-7 15,14-1-11-15,13-4-2 0,13-29-11 16,-7 37-115-16,7-37-206 16,0 0-259-16,46 34-185 15</inkml:trace>
  <inkml:trace contextRef="#ctx0" brushRef="#br0" timeOffset="4688">3353 270 1996 0,'0'0'302'0,"0"0"56"0,-46 33-33 15,-14 4-71-15,-25 0-64 16,-14 11-60-16,-12 0-60 0,-21 0-30 15,1 4-22-15,-7-4-12 16,0-4-37-16,0-3-186 0,0-4-221 16,0 0-340-16,-7-11-164 15</inkml:trace>
  <inkml:trace contextRef="#ctx0" brushRef="#br0" timeOffset="5084">192 1393 1056 0,'0'0'205'15,"33"41"43"-15,-33-41-50 16,52 29-50-16,-6-10-47 0,-13-12-18 15,0-3-14-15,-33-4 17 16,0 0 18-16,26-4 14 0,-26 4-23 16,0 0-8-16,0 0 31 15,0 0-11-15,0 0-33 16,0 0-19-16,-19-29-28 16,-14 7-19-16,-7 7-8 0,7 4 2 15,-6 3-5-15,6-3 14 16,33 11 7-16,-39-26 34 0,39 26-4 15,-27-48-14-15,21 0-27 16,-1-3-3-16,14-5-18 0,-1 1-40 16,8-1-81-16,-1 1-117 15,13-1-216-15,-6 5-213 0,13-1-36 16</inkml:trace>
  <inkml:trace contextRef="#ctx0" brushRef="#br0" timeOffset="5348">455 928 1227 0,'-46'-4'439'16,"-7"-7"-7"-16,7-8-34 16,0-3-117-16,0-7-54 0,0-12-42 15,0-7-55-15,7-4-28 16,12-3-38-16,1-8-7 0,6 0-7 15,7-3-20 1,13 3-18-16,13 0-18 0,1 8-8 16,18-1 8-16,1 8-21 15,13 0-65-15,0 15-106 0,0 0-116 16,7 7-95-16,-7 7-248 16,-7 8-58-16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2:25.2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100 333 2312 0,'0'0'206'0,"-20"-37"28"16,20 37-61-16,0 0-55 0,0 0-55 15,0 0 27 1,0 0 13-16,-26 37-5 0,6 15-30 16,1 7-14-16,12 7-23 15,0 8-11-15,7-4-8 0,7 1 5 16,0-4-2-16,6-4-9 16,6-11-6-16,8-8 0 0,-1-14 0 15,-26-30-10-15,39 18-49 16,-6-18-11-16,-33 0 3 0,53-37 5 15,-7-11 38-15,0-11 6 16,-7-11 8-16,1-12 15 0,-7 4-9 16,-7 8 53-1,-6 14 55-15,-7 16-31 0,-13 40-28 16,0 0-2-16,0 0-3 16,0 0 3-16,0 0-5 0,-20 51-13 15,7 1 12-15,13 4 8 16,6-5-16-16,14-3 10 0,6-2 3 15,7-6-12-15,7-6-1 16,-7-16 12-16,13-7-4 0,-7-11 30 16,0-11 32-16,1-15 12 15,-40 26-13-15,52-70-33 0,-12-12-5 16,-14-7-9-16,7-11-21 16,-13 0 44-16,-1 8 86 15,-5 2 26-15,-1 20-66 0,-7 19-26 16,1 6-76-16,-7 45 4 15,0 0-37-15,0 0 15 16,6-40-346-16,-6 40-119 0,0 0-40 16,0 0-91-16,0 0-243 15,0 0-211-15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2:21.9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201 772 2125 0,'0'0'311'0,"0"0"15"0,-13 30-47 16,0 10-73-16,6 12-28 15,1 7-19-15,-1 8-46 16,7 3-27-16,7 4-38 0,-1 3-13 16,7-3-23-16,1-3-12 15,5-1-5-15,-6-4-191 0,1-10-216 16,-14-1-335-16,-7-7-339 15</inkml:trace>
  <inkml:trace contextRef="#ctx0" brushRef="#br0" timeOffset="556">122 26 956 0,'0'0'322'0,"13"48"-26"0,-6-11-70 15,-7-37-3-15,7 44-51 16,-7-44-49-16,0 0-27 15,13 41-37-15,-13-41-8 16,0 0-1-16,0 0-17 0,0 0 14 16,39 26 7-16,-39-26-15 15,0 0 19-15,0 0-29 0,26-37 16 16,-19 0-6-16,-14 4 50 16,1-1-16-16,6 34-7 0,-26-33-23 15,26 33-30-15,-40-22 0 16,1 15-10-16,-1 18 0 0,40-11-1 15,-46 29-10-15,46-29 3 16,-33 41-8-16,33-41-5 16,-6 44-81-16,6-44-189 15,0 0-346-15,39 45-165 0</inkml:trace>
  <inkml:trace contextRef="#ctx0" brushRef="#br0" timeOffset="1416">661 1197 1506 0,'0'0'377'0,"0"0"-33"16,0 0-78-16,-20-37-57 15,20 37-62-15,0 0-27 0,0 0-25 16,0 0-30-16,0 0-13 16,0 0-22-16,-6-37-12 0,6 37-11 15,0 0-11-15,13-40-10 16,7-1-5-16,-1 4-9 0,-5 0 15 15,-14 37 5-15,26-48-1 16,-26 48 9-16,26-37-3 16,-26 37 6-16,0 0-3 15,0 0-5-15,0 0-2 0,0 0-3 16,0 0 15-16,0 0 7 16,0 0 12-16,20 41-1 0,-7 3 14 15,-6 0-6-15,-7 1 7 16,-7-5-9-16,0 5-11 0,7-8-3 15,0-37-4-15,-13 44-8 16,13-44 6-16,0 0-9 0,0 0 3 16,0 33 4-16,0-33-7 15,0 0 0-15,0 0 0 16,0 0-3-16,0 0 3 16,13-55-7-16,7-1 3 0,6 1 1 15,7 3-1-15,-6 8-1 16,-27 44 7-16,32-41-2 0,-32 41-3 15,0 0 7-15,0 0 16 16,33-3 4-16,-33 3 10 0,0 0-4 16,40 59 1-16,-21-11 3 15,-12 0-11-15,6 0-2 0,-6-8-9 16,-7-3 0-16,0-37-5 16,0 41-4-16,0-41-7 15,0 0 1-15,0 0 7 16,0 0 6-16,0 0-10 0,0 0-8 15,0 0-1-15,0 0-11 16,46-33 8-16,-13-19-7 0,6-11 6 16,0-3 7-16,-6 10 6 15,-6 8 0-15,-27 48 2 0,0 0-10 16,0 0 26-16,0 0 32 16,0 0 4-16,0 0-5 0,13 63-16 15,-7-4-16-15,-6 0-7 16,0-7-3-16,7-4-3 0,-1-7-4 15,-6-41-24-15,33 44-102 16,0-14-156-16,13-16-184 16,20-14-224-16,0-14-53 15</inkml:trace>
  <inkml:trace contextRef="#ctx0" brushRef="#br0" timeOffset="1872">2008 1020 1755 0,'0'0'249'16,"0"0"48"-16,0 0-29 0,0 0-58 16,0 0-85-16,0 0-42 15,40-37-28-15,-40 37-24 16,39-33-22-16,1 7 2 0,-40 26-3 16,46-41-4-16,-7 4 1 15,-13-4-12-15,1 1-3 16,-8-12 5-16,-6 0-4 0,-6 1 9 15,-14 3-5-15,1 7 2 16,6 41-2-16,-40-41 0 0,-6 16 5 16,-6 13-6-16,-1 12 6 15,1 8 6-15,-1 7-2 0,53-15-4 16,-59 40 2-16,59-40 4 16,-26 59-1-16,19-7 3 15,27 3 9-15,6 5-2 0,20-1 4 16,13 0 6-16,0 4 19 15,7-4 24-15,6 0 31 0,-6-4 3 16,-7 1-9-16,-6-8-29 16,-14-8-1-16,-6 1-9 15,-33-41 21-15,7 48-26 0,-20-15-21 16,13-33-20-16,-66 41-8 16,0-19-92-16,0-7-92 0,14-11-85 15,-1-8-110-15,53 4-178 16,-52-30-208-16,25-7 26 15</inkml:trace>
  <inkml:trace contextRef="#ctx0" brushRef="#br0" timeOffset="2281">2797 0 2005 0,'0'0'196'16,"0"0"120"-16,0 0-15 0,26 52-46 15,-6 14-23-15,-1 12 2 16,-12 18 3-16,13 15-11 16,-1 11-7-16,1-4-23 0,0 4-50 15,6-8-36-15,-6-3-56 16,0-15-13-16,-7-11-17 0,-7-15-5 16,1-14-7-16,-1-19 8 15,-6-37-1-15,0 0-19 0,0 0-8 16,0 0-103-16,0 0-21 15,0 0-12-15,0-37-7 0,0-15-14 16,14-18 36-16,5-4 65 16,8 4 31-16,-8 11 11 15,1 14 10-15,-20 45 8 0,0 0-3 16,0 0 17-16,39-7 13 16,-39 7-7-16,46 44 13 0,-6 4-16 15,-7 4 5-15,0-4 7 16,6-4-13-16,0-3-5 15,7-4-129-15,0-11-218 0,0-11-234 16,7-8-312-16,-7-7-49 16</inkml:trace>
  <inkml:trace contextRef="#ctx0" brushRef="#br0" timeOffset="2636">3973 935 1895 0,'0'0'327'0,"0"0"14"16,0 52-48-16,-7-12-72 16,1 5-58-16,-1-5-39 0,7-3-33 15,0-37-32-15,13 48-20 16,-13-48-14-16,27 44-6 0,-27-44-15 16,39 26 7-16,-39-26-17 15,53 0 1-15,-14-11-47 0,-39 11-30 16,40-40 2-16,-8-5 6 15,-5-14 22-15,-8-7 28 16,-5-1 19-16,-8 4 5 0,1 8 41 16,-7 14 37-16,0 41-19 15,0 0-24-15,0 0-13 16,-53-7 19-16,1 22 19 0,-1 11-16 16,-6 10-20-16,13 1-9 15,6 4-9-15,14-4-6 0,13 4-15 16,13-41-82-16,0 48-147 15,0-48-243-15,53 33-376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2:27.0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8937 813 908 0,'0'0'205'0,"0"0"-1"0,0 0-33 15,-52 11-91-15,52-11-10 16,-73 33 23-16,14 8-35 16,7 7 20-16,19 4-8 0,0-1-2 15,7 1-2-15,6 0-21 16,13 0-23-16,1-4 1 15,12-4 3-15,-6-44 8 16,14 48-29-16,-14-48 22 0,0 0-27 16,0 0 23-16,13 41 53 15,-13-41 36-15,0 0-25 16,0 0-42-16,0 0 2 0,0 0-12 16,0 0-15-16,0 0 5 15,-46-11 35-15,46 11 19 0,-46-23 23 16,46 23 6-16,-40-37 7 15,7 4-16-15,14-7-25 16,6-8-19-16,-1-8-13 16,8-3 2-16,-1-11 3 15,-6-4-4-15,7-4-5 0,-1 8-12 16,0 0 0-16,-6 11-19 16,0 7-12-16,-7 8-90 0,1 7-135 15,19 37-273-15,-40-37-420 16</inkml:trace>
  <inkml:trace contextRef="#ctx0" brushRef="#br0" timeOffset="201">8688 207 2916 0,'0'0'284'0,"0"0"-71"16,0 0-105-16,0 0-49 16,0 0-80-16,0 0-208 15,0 0-326-15,0 0-395 0</inkml:trace>
  <inkml:trace contextRef="#ctx0" brushRef="#br0" timeOffset="709">7708 887 2276 0,'0'0'222'16,"0"0"-63"-16,0 0-60 0,0 0-33 15,0 0 78-15,0 0 0 16,0 0 0-16,-39 52-19 0,39-52-9 15,-46 55-40-15,0-14-33 16,-13-8-20-16,-7-7-23 16,0-8 2-16,-6-7 12 0,6-3-5 15,1-8-18-15,12-4 5 16,53 4 4-16,-52-22 5 16,52 22 7-16,-53-26 0 0,53 26-4 15,0 0-11-15,0 0-2 16,0 0-7-16,0 0 12 15,0 0 8-15,0 0-8 0,-20 74 0 16,20 0 16-16,0 3 14 16,7-3 19-16,-14 4 19 0,1-4 19 15,-21-4 7-15,-5-7-9 16,-14-8-24-16,-14-10-32 0,-5-12 9 16,-8-15 10-1,1-14 19-15,0-11 42 0,6-12 11 16,14-14-21-16,6-11-43 15,6-16-11-15,14-6-20 0,6-19-16 16,14-4-12-16,12-7-46 16,27-4-106-16,6 15-124 0,21 8-105 15,5 14-142-15,14 11-333 16,7 19-299-16</inkml:trace>
  <inkml:trace contextRef="#ctx0" brushRef="#br0" timeOffset="881">6690 2538 1893 0,'52'48'308'0,"14"-18"-126"0,0-15-80 15,6-19-97-15,0-11-304 16,7-7-335-16</inkml:trace>
  <inkml:trace contextRef="#ctx0" brushRef="#br0" timeOffset="1121">6710 425 2704 0,'13'-41'331'0,"-13"41"-42"16,26-36-82-16,-26 36-51 0,46-12-34 15,-7 16-38-15,-39-4-36 16,33 22-24-16,-33-22-17 16,13 52-137-16,-26-4-165 15,-20 0-255-15,-13 0-453 0</inkml:trace>
  <inkml:trace contextRef="#ctx0" brushRef="#br0" timeOffset="1610">5632 758 1595 0,'0'0'342'0,"0"0"-17"16,0 0-72-16,13 40-50 15,-13 12-25-15,0 3-27 0,-7 8-11 16,1-4-10-16,-1 8-4 16,-6-8-41-16,-7 0-29 15,-6-4-21-15,-20-7-20 0,-6-3-72 16,-14-8-157-16,-13-8-186 16,0-10-227-16,0-15-231 0</inkml:trace>
  <inkml:trace contextRef="#ctx0" brushRef="#br0" timeOffset="1837">5165 0 1678 0,'0'0'360'0,"13"56"-38"0,-13 10-75 15,0 12-33-15,0 10-37 16,7 5-61-16,-7 7-57 16,0 3-23-16,7 0-14 15,-7-3-19-15,0-4-117 0,-7-7-284 16,-6-12-389-16</inkml:trace>
  <inkml:trace contextRef="#ctx0" brushRef="#br0" timeOffset="2069">4692 865 1923 0,'0'0'387'15,"53"18"-6"-15,-53-18-81 0,46 56-69 16,-20-5-38-16,-13-3-27 15,-13 4-55-15,-13 4-54 16,-26-5-22-16,-14 8-20 0,-13-3-181 16,-6-4-185-16,-7-12-286 15,7-7-294-15</inkml:trace>
  <inkml:trace contextRef="#ctx0" brushRef="#br0" timeOffset="2388">4383 739 1924 0,'0'0'387'16,"0"0"-55"-16,0 0-111 15,0 0-100-15,0 0-34 0,0 0-1 16,0 0-5-16,-65 78-3 15,-1 3-6-15,-13 11-16 16,-13 8-7-16,-7 11-18 16,1 11-3-16,-7 4-9 0,13 3 1 15,13 4-10-15,20-8 15 16,26-3-20-16,26-7 11 16,34-12-10-16,32-14-2 0,20-15-4 15,19-11-56-15,14-15-130 16,6-15-226-16,0-15-404 0</inkml:trace>
  <inkml:trace contextRef="#ctx0" brushRef="#br0" timeOffset="2613">3779 595 3071 0,'0'0'162'15,"0"0"7"-15,0 0-83 16,0 0-46-16,0 0-16 16,0 0-158-16,0 0-327 15,0 0-545-15</inkml:trace>
  <inkml:trace contextRef="#ctx0" brushRef="#br0" timeOffset="3396">3069 654 2468 0,'0'0'283'16,"7"48"-44"-16,6-7-55 16,-7 3-29-16,8 1-26 0,-14 3-14 15,-7 0-22-15,-6 3-35 16,-20 1-27-16,-13 3-15 0,-13-3-10 16,-13-8-2-16,-7 1-1 15,0-12-31-15,7-11-35 0,6-7-26 16,7-11-10-16,13-12-22 15,46 8-20-15,-33-51 10 16,26-16 8-16,14-3 34 16,13 0 36-16,6 0 12 0,7 7 24 15,-7 18 3-15,-26 45 17 0,0 0 2 16,39-33 20 0,-39 33 10-16,0 0 19 0,0 0 11 15,20 59-4-15,-26-7-18 16,-14-4-25-16,-20-7-3 0,-6 3-3 15,-13-7-12-15,-6 0 7 16,-8-8 4-16,14-6-11 16,0-9 0-16,13-6-36 0,7-8-13 15,39 0-41-15,0 0-37 16,-27-52 23-16,21-3 40 0,6 10 35 16,0 45 15-16,13-44 14 15,-13 44 6-15,0 0 1 16,0 0 23-16,0 0 64 15,0 0 7-15,0 0-10 0,0 0-10 16,-40 52-15-16,8-1-26 16,-8-6-5-16,1-8-8 15,-14 0-13-15,-6-4-2 0,-7-7-6 16,7-4 1-16,7-11-11 16,6-4-11-16,6-10-60 0,40 3-39 15,-20-37-8-15,20-8 4 16,14-6 40-16,12 3 32 15,0 7 31-15,-26 41 5 0,46-41 10 16,-6 27 20-16,-40 14 39 16,39 18 32-16,-39-18 30 15,7 67-19-15,-14-1-24 0,-19 8-8 16,-27 4-31-16,-19 3-12 16,-14-4-19-16,-6 1-17 15,0-4 19-15,7-15-84 0,13-11-113 16,6-11-151-16,13-15-192 15,53-22-205-15</inkml:trace>
  <inkml:trace contextRef="#ctx0" brushRef="#br0" timeOffset="3589">2254 566 1539 0,'73'-12'331'0,"-8"1"-29"0,-12 4-80 16,-14 0-108-16,-39 7-73 15,40-12-41-15,-40 12-229 0,0 0-306 16,0 0-103-16</inkml:trace>
  <inkml:trace contextRef="#ctx0" brushRef="#br0" timeOffset="3856">1426 920 2267 0,'-52'0'390'0,"12"0"-66"15,-6-4-64-15,0 4-74 16,0 4-61-16,-13 7-25 15,-7 11-6-15,-6 8-13 16,-7 11-17-16,0 10-25 0,-6 12-13 16,0 11-9-16,-1 11-12 15,-6 7-5-15,0 4-30 0,0 4-142 16,0 0-135-16,13-8-214 16,7 1-249-16,6-8-180 15</inkml:trace>
  <inkml:trace contextRef="#ctx0" brushRef="#br0" timeOffset="4037">920 2623 2921 0,'99'8'295'0,"6"-8"-105"0,7 0-85 16,13-8-51-16,-1-3-58 15,1 0-210-15,-13-4-313 0,-7 1-454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4:13.4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184 499 840 0,'0'0'318'16,"0"0"86"-16,0 0-19 0,0 0-28 16,-33 33-31-16,13 1-49 15,7 2-63-15,0 5-39 0,6 0-52 16,1 7-36 0,-8-4-30-16,8 4-24 0,-7 4-11 15,6 0-9-15,-6 3-1 16,6 0-48-16,1 5-129 0,-1-5-186 15,1 0-306-15,-7-7-323 16</inkml:trace>
  <inkml:trace contextRef="#ctx0" brushRef="#br0" timeOffset="456">243 0 1368 0,'0'0'414'0,"0"0"-25"15,0 0-98-15,0 0-75 16,0 0-51-16,0 0 4 0,0 0-40 16,0 0-18-16,0 0-24 15,0 0-23-15,0 0-19 0,0 0-20 16,0 0-14-16,0 0 10 15,0 0-6-15,0 0-10 0,0 0-5 16,0 0 0-16,0 0 4 16,0 0 0-16,0 0 6 0,0 0-13 15,0 0-25-15,0 0-58 16,0 0-67-16,0 0-133 16,0 0-195-16,0 0-294 0,0 0 38 15</inkml:trace>
  <inkml:trace contextRef="#ctx0" brushRef="#br0" timeOffset="1331">368 854 1278 0,'-53'14'372'16,"53"-14"-16"-16,0 0-56 0,-39 4-94 16,39-4-54-16,0 0-38 15,0 0-12-15,0 0-21 0,0 0-32 16,0 0-33-16,0 0-2 16,0 0 1-16,0 0-5 0,0 0-2 15,0 0-8-15,0 0-3 16,0 0 6-16,0 0 6 0,0 0 14 15,0 0-9-15,0 0-10 16,0 0-17-16,0 0 7 16,13-37 3-16,-13 37 13 0,0 0-15 15,0 0-2-15,0 0-6 16,0 0 13-16,0 0 13 0,0 0 15 16,0 0-2-16,26 48-1 15,-26-48 22-15,0 63-11 0,0-8-2 16,-7-6-11-16,7-49-13 15,-13 55 3-15,0-11 2 0,13-44-8 16,-20 45 2-16,20-45-1 16,0 0-8-16,0 0-5 15,0 0 10-15,0 0 6 0,0 0-3 16,0 0-1-16,0 0-7 16,0 0-6-16,0 0 1 0,53-37-8 15,-7 0 7-15,-46 37-6 16,53-48 8-16,-53 48 10 15,46-37-6-15,-46 37-10 0,0 0 0 16,52-15 10-16,-52 15 5 16,0 0 1-16,0 0-10 0,0 0 11 15,0 0 3-15,0 0-2 16,0 0-8-16,0 0 0 16,40 44 4-16,-40-44 4 0,0 0-3 15,0 0-5-15,0 0 0 16,0 0 7-16,0 0 5 0,0 0-12 15,0 0-21-15,0 0 7 16,0 0-12-16,0 0-8 0,46-40 16 16,-14-8 10-16,1 7 8 15,0 4-11-15,-33 37 4 0,26-41 17 16,-26 41 14-16,0 0 11 16,0 0-3-16,0 0 39 0,0 0 13 15,0 0-3-15,0 0-17 16,0 0-4-16,0 0 8 0,33 45 7 15,-33-45 9-15,20 51-14 16,-20-51-21-16,7 56-15 16,-7-56-6-16,-7 52-4 0,7-52-18 15,0 51-13-15,0-51-52 16,0 0-122-16,-13 52-124 0,13-52-178 16,0 0-355-16,0 0-222 15</inkml:trace>
  <inkml:trace contextRef="#ctx0" brushRef="#br0" timeOffset="1875">1590 82 929 0,'0'0'187'0,"0"0"148"16,0 29 39-16,-7 23-59 16,-12 22-50-16,-1 18-19 0,-6 15-19 15,-1 0-33-15,1 4-39 16,0-7-45-16,-7-1-35 0,7-7-33 16,-1-3-28-16,1-9 1 15,0-6 2-15,-7-15-44 0,7-8-99 16,6-7-105-16,20-48-172 15,-33 48-319-15,33-48-77 0</inkml:trace>
  <inkml:trace contextRef="#ctx0" brushRef="#br0" timeOffset="2068">1051 894 1511 0,'0'0'172'0,"0"0"165"16,0 0 13-16,0 0-60 16,0 0-82-16,59-7-97 0,27 3-59 15,25 4-43-15,14-3-71 16,-7 3-203-16,1 0-282 0,-8-4-248 16</inkml:trace>
  <inkml:trace contextRef="#ctx0" brushRef="#br0" timeOffset="2475">2089 1197 1583 0,'0'0'366'0,"0"0"21"16,0 0-89-16,0 0-129 15,-13 48-68-15,13-48-30 16,0 0-22-16,7 45-21 0,-7-45-11 16,0 0-11-16,39 40-6 15,-39-40-34-15,46 22-29 0,-46-22-16 16,59 4 3-16,-13-11 12 16,-46 7 31-16,0 0 21 0,46-48-2 15,-13 3-13-15,-13 1 9 16,-14 3 60-16,-6 41 9 0,-13-44 8 15,13 44-6-15,-26-41-20 16,26 41 2-16,-46-11-6 0,-7 11 3 16,7 11-17-16,7 8 10 15,0-1-14-15,39-18-23 16,0 0-5-16,-33 41-19 0,33-41-97 16,-7 48-134-16,7-48-147 15,0 0-156-15,66 30-13 0,0-16 102 16</inkml:trace>
  <inkml:trace contextRef="#ctx0" brushRef="#br0" timeOffset="2819">2576 1157 1230 0,'0'0'326'0,"0"0"16"16,0 0-58-16,0 0-93 15,0 0-61-15,0 0-34 0,0 0-12 16,-27 48-3-16,27-48-24 15,0 51 2-15,0-51-9 0,20 48-15 16,-20-48-21-16,53 41-21 16,-7-15 16-16,-46-26 4 0,52 18-18 15,-52-18-17-15,59-3 8 16,-59 3 14-16,46-34-3 0,-46 34 9 16,40-59-11-16,-21 11 12 15,-19 4 47-15,0 44 30 0,-19-41 12 16,19 41-29-16,0 0-23 15,-66-26-5-15,20 23-4 16,46 3-9-16,-59 15-21 0,59-15-9 16,0 0-3-16,0 0-30 15,0 0-94-15,0 0-104 0,0 0-121 16,0 0-172-16,-13 51-166 16,13-51-6-16</inkml:trace>
  <inkml:trace contextRef="#ctx0" brushRef="#br0" timeOffset="3168">3515 207 1749 0,'0'0'330'0,"0"0"-15"15,0 0-90-15,0 0-90 16,0 0-40-16,0 0 69 0,0 0 21 15,13 56 9-15,-13 10-35 16,0 8 1-16,-6 11 25 0,-14 7 2 16,0 4-30-16,-6 0-39 15,-7 4-8-15,7-4 7 0,-7-3-28 16,13-5-14-16,1-3-19 16,6-15-26-16,6-7-8 0,7-7 28 15,7-12-10-15,-7-44-13 16,19 44-9-16,-19-44 18 15,0 0-9-15,59 34-17 0,-6-20-50 16,-7-10-132-16,7-8-145 16,-14-7-104-16,-39 11-65 0,53-22-300 15,-53 22-371-15</inkml:trace>
  <inkml:trace contextRef="#ctx0" brushRef="#br0" timeOffset="4412">420 998 537 0,'0'0'128'16,"0"0"18"-16,0 0 9 16,0 0-3-16,0 0 35 0,0 0-49 15,0 0-33-15,0 0-27 16,0 0-34-16,0 0-18 0,0 0-1 16,0 0 10-16,0 0 28 15,0 0 6-15,0 0 2 0,7-37 7 16,-7 37 4-16,0 0-15 15,0 0-1-15,0 0-8 0,0 0-8 16,0 0-20-16,0 0-30 16,0 0-5-16,0 0 5 15,0 0 9-15,0 0-16 16,0 0 23-16,0 0-20 0,0 0 1 16,0 0-5-16,0 0 15 15,0 0-3-15,0 0-17 0,0 0 21 16,0 0 42-16,0 0-16 15,0 0-13-15,0 0-14 16,0 0 24-16,0 0-23 0,0 0-8 16,0 0-9-16,0 0 18 15,0 0 14-15,0 0-29 0,0 0-8 16,0 0 18-16,0 0 20 16,0 0-19-16,0 0-11 15,0 0 16-15,0 0 11 16,0 0-6-16,0 0-12 0,0 0-15 15,0 0 20-15,0 0 1 16,0 0-6-16,0 0-3 0,0 0-6 16,0 0-3-16,0 0 29 15,0 0-11-15,0 0-24 0,0 0 4 16,0 0 26-16,0 0-7 16,33-19-22-16,-33 19 14 0,0 0 8 15,39-33-4-15,-39 33-4 16,0 0-11-16,0 0-5 15,0 0 28-15,0 0-28 0,0 0 16 16,0 0-7-16,0 0 30 16,0 0 0-16,0 0-8 15,0 0 17-15,0 0-29 0,0 0 29 16,0 0-11-16,0 0-12 16,0 33 11-16,0-33-11 0,0 37 5 15,0-37-10-15,0 0-4 16,0 0-4-16,0 41 11 15,0-41-16-15,0 0 1 0,0 0-29 16,0 0-72-16,0 0-51 16,0 0-160-16,0 0-273 0,0 0-93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54.9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513 30 984 0,'0'0'262'0,"0"0"-49"15,0 0-69-15,0 0-16 16,0 0 72-16,0 0-27 0,0 0-67 16,-26 33-1-16,-1-7-22 15,-6 0-25-15,-6 0-24 0,6-4-12 16,-6-4 11-16,6 1-15 16,0-12-6-16,0 1-7 0,33-8 12 15,-33 3-17 1,33-3-3-16,0 0-4 0,0 0-13 15,-19-44-1-15,19 3 11 16,6 8 6-16,7-4 10 0,0 4 6 16,7 3 28-16,-20 30 13 15,0 0-9-15,0 0 16 0,0 0 44 16,0 0 6-16,0 0-23 16,-33 41-22-16,-6-4-19 0,13-4-15 15,-1 4-14-15,-6-4-11 16,14 1-64-16,19-34-171 0,-40 37-309 15,40-37-341-15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4:19.8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554 0 470 0,'0'0'122'15,"0"0"53"-15,0 0 22 16,0 0 17-16,0 0-75 16,0 0 15-16,-13 37 4 0,-13 8 23 15,-7 10-22-15,-7 23 53 16,-12 25 13-16,-1 15-58 0,-6 23-15 16,0 10-21-16,0 8 4 15,6 18-13-15,14-3-46 0,6-4 25 16,13-11-15-16,7-8-8 15,13-18 0-15,7-11-15 0,6-7 7 16,7-19-10-16,6-8 6 16,0-10-20-16,0-12-7 15,1-14-9-15,-1-7-11 0,-26-45 17 16,26 40-17-16,-26-40 13 16,0 0-6-16,0 0-3 0,0 0 8 15,0 0-15-15,0 0-5 16,27 33 2-16,-27-33-20 0,0 0 16 15,0 0-9-15,0 0-61 16,0 0-66-16,0 0-96 0,0 0-97 16,0 0-153-16,0 0-271 15,0 0-152-15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4:21.2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282 729 688 0,'0'0'211'16,"0"0"71"-16,0 0-17 15,0 0-41-15,0 0-41 16,0 0-31-16,-7 37-29 0,7-37-28 15,0 0-11-15,-34 37-43 16,34-37-22-16,-47 30-10 16,7-16 7-16,7-6 31 0,33-8 36 15,-40 0 7-15,40 0 14 16,-34-8 7-16,34 8-28 0,-28-29-25 16,15-1-5-16,13-7-3 15,-6-3 10-15,12-12-5 16,1-3-22-16,7-5 1 0,-7-2 14 15,6-6-8-15,0 9-2 16,-7 7-21-16,2 1-1 16,-8 3-9-16,0 0-7 0,-8 3-49 15,2 5-45-15,-14 6-72 16,20 34-98-16,0 0-191 0,-27-37-271 16,27 37-54-16</inkml:trace>
  <inkml:trace contextRef="#ctx0" brushRef="#br0" timeOffset="209">544 200 2179 0,'20'37'405'0,"-20"-37"-34"0,0 0-75 16,0 0-113-16,0 0-93 15,0 0-49-15,0 0-21 0,0 0-67 16,0 0-163-16,0 0-250 16,0 0-352-16,0 37-112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4:22.2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457 22 1219 0,'7'-37'264'0,"-7"37"-2"16,0 0-92-16,0 0-91 0,0 0-25 15,0 0-15 1,0 0-20-16,0 0 42 0,0 0 21 16,0 0-16-16,0 0 5 15,0 0 7-15,0 0-23 0,27 41-11 16,-27-41 16-16,20 44-34 16,-20-44-2-16,26 44-14 0,-26-44 9 15,20 37 2-15,-20-37-12 16,0 0-9-16,0 0 7 0,0 0 13 15,0 0 2-15,0 0-42 16,-39 30-36-16,39-30 18 0,-54 7 7 16,15-3-4-16,39-4-16 15,0 0-5-15,0 0 24 16,-33-41 15-16,26 8 1 0,7 0 7 16,20 3-9-16,-20 30 18 15,26-29 8-15,-26 29 1 0,33-26 0 16,-33 26-5-16,0 0 19 15,0 0 2-15,0 0-15 0,0 0 23 16,0 0 12-16,0 0 5 16,0 0-14-16,0 0-6 0,0 0-11 15,0 0-8-15,0 0 12 16,0 0-2-16,0 0 5 0,8 29-3 16,-8-29-36-16,0 0 29 15,-47 19-6-15,1-8-4 16,0-4-12-16,0-3 0 15,-1-4 15-15,7 0 8 0,1 0 6 16,39 0 14-16,-40-4 15 16,40 4 4-16,-33 0-11 0,33 0-15 15,0 0-13-15,0 0 1 16,0 0 14-16,0 0-10 0,0 0-7 16,0 0 8-16,-33 11 37 15,33-11 7-15,0 0-12 0,-20 37-2 16,20-37 9-16,-20 56 16 15,7-5-2-15,13 1 12 0,0 4 19 16,0 3 1-16,0 3-9 16,0 1 15-16,7 6-11 15,-7-2-21-15,6-1-28 0,1-3-14 16,-7-4-28-16,6 4-15 16,1-7-179-16,0-8-202 0,-7-4-235 15,6-3-556-15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4:23.5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2718 997 1499 0,'0'0'340'0,"0"0"22"16,0 0-91-16,0 0-55 15,0 0-62-15,0 0-73 0,0 0-41 16,-13-36-29-16,13 10-2 16,0-4-25-16,0 1 4 0,6-1-17 15,7 0-20-15,0-6 16 16,1 2 24-16,-8 1 9 0,-6 33-9 15,13-30 15-15,-13 30-6 16,0 0-3-16,0 0 9 16,0 0 18-16,0 0-18 15,0 0 19-15,0 0 14 0,0 0 3 16,0 0-8-16,0-29-4 16,0 29-2-16,0 0-10 0,0 0 17 15,0 0 4-15,0 0 0 16,0 0 7-16,-6-30-15 0,6 30 7 15,0 0-13-15,0 0 2 16,0 0 4-16,0 0-3 0,0 0 4 16,0 0-15-16,0 0 0 15,0 0-26-15,0 0 19 16,0 0 11-16,0 0 14 0,0 0 11 16,-13 34-15-16,6 3 21 15,0-1-11-15,1 5-4 0,-1 3 1 16,1 1-13-16,6-5 1 15,-7-3-9-15,7-37 2 0,-13 52 0 16,-7-15-11-16,20-37 1 16,-39 48 2-16,-7-7-15 15,0-15 1-15,-7-1-41 0,7-10 3 16,-6-7-13-16,6-8-28 16,6-11 23-16,40 11-7 15,-51-30 2-15,18-7-12 0,13-7-2 16,7-12 21-16,13-7-10 15,7-10 28-15,6 6 12 0,6 4-4 16,1 12 27-16,0 10-18 16,-7 8 11-16,-13 33 11 0,0 0 0 15,38-4 0-15,-11 11-7 16,-27-7 7-16,26 45 22 0,-6-5 12 16,-14 1-1-16,-6 0 9 15,-6-1-1-15,-7-3-17 0,13-37-15 16,-27 52 5-16,-12-15 5 15,0-4-15-15,0-11-4 16,-7-3-3-16,-7-4 10 0,1-8 0 16,6-7-11-16,6-7-3 15,40 7 0-15,-46-30-7 0,14-3-28 16,12-1 5-16,7-6 23 16,0 10 14-16,13 30-7 15,0-33-10-15,0 33 14 0,0 0 3 16,0 0 0-16,0 0 11 15,0 0 26-15,0 0-3 0,0 0 16 16,-40 44-8-16,14-3-9 16,26-41-14-16,-66 52-4 15,7-8-7-15,0-7-3 0,6-4-10 16,1-7 5-16,-1-7 3 16,53-19-17-16,-52 0-31 0,52 0-3 15,-45-12-7-15,45 12-22 16,-14-36-3-16,14-9 33 0,14 1 5 15,17-4 2-15,2 7 14 16,0 4 4-16,0 15 13 0,6 11 5 16,-12 11 6-16,-27 0 38 15,0 0 34-15,33 44 34 0,-27 8-12 16,-12-4-21-16,-21 11 7 16,-19 0-13-16,-19 0-36 15,-8 1-18-15,-11-1-7 0,-2 0 2 16,1-11-52-16,0-4-99 15,12-7-125-15,1-7-183 0,19-12-289 16,1-7-118-16</inkml:trace>
  <inkml:trace contextRef="#ctx0" brushRef="#br0" timeOffset="201">1641 421 1898 0,'39'-7'337'15,"14"-4"-74"-15,6 0-124 16,20-4-73-16,6 4-25 0,1-4-63 16,-7 8-168-16,-14-5-262 15,-5 5-243-15</inkml:trace>
  <inkml:trace contextRef="#ctx0" brushRef="#br0" timeOffset="520">1103 791 1666 0,'0'0'414'0,"0"0"-35"16,0 0-78-16,0 0-71 16,-33-37-47-16,33 37-10 0,0 0-20 15,0 0-48-15,0 0-44 16,-46-11-28-16,0 18-5 0,-6 19 0 16,-1 14 14-16,-6 8 11 15,-13 19 23-15,-1 7 15 16,8 3-32-16,-8 1-25 0,2 0-14 15,-1 3-3-15,0-7-39 16,6-4-143-16,0-7-128 0,-6-4-112 16,13-4-260-16,6-7-287 15</inkml:trace>
  <inkml:trace contextRef="#ctx0" brushRef="#br0" timeOffset="697">447 2043 2305 0,'71'-11'296'0,"2"-4"-120"16,5-7-76-16,8-4-89 0,-1-7-290 16,1 0-414-16,-7-19-254 15</inkml:trace>
  <inkml:trace contextRef="#ctx0" brushRef="#br0" timeOffset="969">263 0 2510 0,'0'0'265'0,"-7"22"-20"0,1 22-67 16,-1 12-69-16,-6 10-54 16,0 5-19-16,0-5-19 15,6 4-6-15,-12-3-130 0,5-8-239 16,1 4-500-16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4:25.2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125 130 1608 0,'0'40'395'0,"-13"5"-52"16,0 7-48-16,0 8-78 0,0-1-51 16,-1 0-58-16,1-7-54 15,0 0-28-15,7-11-9 16,-1 0-85-16,-6-12-184 0,13-29-270 16,-7 49-280-16</inkml:trace>
  <inkml:trace contextRef="#ctx0" brushRef="#br0" timeOffset="432">686 0 1438 0,'0'0'354'0,"-7"-30"-1"15,7 30-82-15,0 0-84 16,0 0-95-16,0 0-20 0,0 0 62 16,0 0-2-16,40 41-8 15,-8 21 10-15,8 28 37 16,-1 21-11-16,-5 12-33 15,6 7-20-15,-1-1 35 0,-6 5 12 16,0-7 5-16,-7-1-5 16,-6-7-19-16,-14-5-6 0,-12-2-13 15,-7-4-18-15,-20-12-2 16,-7 2-33-16,-19-6-29 0,-7-10-3 16,0-12-4-16,-7-7-56 15,8-11-141-15,6-10-147 0,6-6-30 16,13-10-27-16,40-26-27 15,0 0-89-15,0 0-314 0,0 0-152 16</inkml:trace>
  <inkml:trace contextRef="#ctx0" brushRef="#br0" timeOffset="836">1912 1726 2087 0,'0'0'359'0,"0"0"-3"0,0 0-58 16,0 0-78-16,0 0-96 15,0 0-65-15,0 0-30 0,0 0-18 16,0 0-4-16,0 0 0 15,-46-18-7-15,46 18-16 0,0 0-11 16,0 0-14-16,0 0-15 16,0 0 16-16,7-42 12 15,-7 42 12-15,0 0-1 0,52-33 10 16,-52 33 7-16,40-4 0 16,-40 4 29-16,0 0 41 15,26 46 7-15,-20-6-3 0,-6-3-13 16,-13 4-7-16,-6-4-11 15,19-37-20-15,-40 53 18 0,40-53-80 16,-59 48-111-16,-1-19-115 16,1-10-143-16,0-8-208 0,6 0-174 15</inkml:trace>
  <inkml:trace contextRef="#ctx0" brushRef="#br0" timeOffset="1037">1951 1088 2487 0,'14'-38'341'15,"-14"38"-47"-15,0 0-77 0,0 0-83 16,0 0-52-16,0 0-34 16,0 0-26-16,19-37-15 0,-19 37-71 15,0 0-99-15,0 0-193 16,0 0-324-16,0 0-298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4:59.1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0 978 0,'0'0'129'0,"0"0"82"0,0 0-15 16,0 0-86-16,0 0-57 15,0 0-38-15,0 0-161 16,0 0-175-16,0 0-89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5:16.2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12584 677 854 0,'0'0'284'0,"0"0"-75"16,0 0-20-16,0 0-70 16,0 0-6-16,0 0 47 0,0 0-8 15,27-8-31-15,-27 8-15 16,46 19-19-16,-13 3 22 0,-7 0-39 15,7 11-13-15,0-3-22 16,-7-4-23-16,0 3 11 16,-6-7-5-16,-20-22-5 0,13 26 20 15,-13-26-12-15,0 0 21 16,20 26-13-16,-20-26-3 0,0 0-21 16,0 0-5-16,-40 22 13 15,14-11-28-15,-13-3-2 0,12-12-29 16,27 4-8-16,-46-11 7 15,13 0 16-15,33 11 2 0,-32-22 10 16,32 22-12-16,-33-30 9 16,33 30-18-16,-13-33 22 0,13 33-9 15,0-33 27-15,0 33-19 16,13-34 15-16,-13 34 0 0,0 0 8 16,39-29-4-16,-13 14-13 0,-26 15 26 15,0 0-26 1,33-15 28-16,-33 15-1 0,0 0 33 15,0 0 17-15,0 0 24 16,0 0-58-16,0 0 6 0,0 0-34 16,-39 0 17-16,-7 4-30 15,6 7 11-15,-6 4 0 0,0 0 4 16,7 7-18-16,13 0 19 16,26-22-20-16,-27 33 23 0,27-33-18 15,-6 41 14-15,6-12-24 0,0-29 27 16,20 30-17-1,-20-30 17-15,39 22-19 0,-6-7 21 16,-7-8-9-16,-26-7 5 16,26 8-9-16,-26-8 15 0,33-4 2 15,-33 4-3-15,0 0 51 16,0 0-4-16,0 0 0 0,0 0-36 16,0 0 0-16,0 0-21 15,-33-15 12-15,1 11 11 0,-8 8 25 16,1 7 15-16,-1 4 5 0,7 3-11 15,-6 1 5-15,0-1 6 16,6 1-23-16,0-1 1 0,33-18-28 16,-46 26 2-1,6-4-23-15,14-11 14 0,-7 1-25 16,33-12-106-16,-39 11-126 16,-1-8-147-16,40-3-144 0,-39-3-166 15,39 3 11-15</inkml:trace>
  <inkml:trace contextRef="#ctx0" brushRef="#br0" timeOffset="896">11940 580 747 0,'0'0'227'0,"0"0"90"16,0 0-28-16,-6-33-61 15,6 33-124-15,0 0-16 0,0 0-73 16,0 0 31-16,0 0 65 16,0 0 35-16,0 0-19 0,0 0-43 15,13 41-12-15,-6-4-33 16,6 3 16-16,-7-3-8 0,1 0 41 16,-1-3-26-16,-12-1 10 15,6-4-20-15,-13 1-3 0,13-30-14 16,-33 41-17-16,-7-16-10 15,-6-2-4-15,-6-5 1 16,12-7-5-16,-6 0-9 0,7-7 18 16,-7-4-29-16,13-7-12 15,0-5-58-15,0-6 6 0,33 18-43 16,-32-41 5-16,12-3-20 16,13 0 37-16,7 3-2 0,7 0 56 15,13 8 1-15,-1 0 42 16,-19 33-6-16,27-30 11 0,-27 30 7 15,39-11-4-15,-39 11 25 16,33 8-1-16,-33-8 83 16,33 33-19-16,-14-4-2 0,-19-29-10 15,14 41 7-15,-8-8-28 16,-12-3 8-16,6-30-39 0,-20 37 11 16,20-37-15-16,-53 29-10 15,7-10-6-15,-6-4-4 0,-1-12 2 16,-6-6-24-16,6-5 3 15,1-3-29-15,-1-4-15 0,14-3-49 16,6-12-13-16,7-3 26 16,6 0 54-16,13 7 1 0,7 26 38 15,-13-30-9-15,13 30 21 16,0 0-10-16,0 0 59 16,0 0 33-16,0 0 24 0,0 0-13 15,7 37 0-15,-1-3-14 16,1-1-9-16,-7-4-26 0,0-29 8 15,0 37-20-15,0-37 14 16,-20 37-31-16,20-37-1 0,-52 26-24 16,6-7 11-16,-7-12-7 15,7-7 8-15,0-4-11 0,7-7 0 16,-1-3-22-16,14-9-48 16,6-10-30-16,7 0 18 0,20 0 43 15,-1 7 1-15,-6 26 33 16,40-30-19-16,-14 12 36 15,-26 18-14-15,39-4 34 0,-39 4 23 16,33 26 37-16,-20 3 14 16,-13 5 9-16,0 3-11 0,0 3-9 15,-13 5 5-15,0-1-34 16,-13-7-10-16,-7 0-40 0,-6 0 9 16,-14-4-26-16,0-3-68 15,-6-8-131-15,0-4-108 0,7-7-206 16,6-7-218-16,46-4-114 15</inkml:trace>
  <inkml:trace contextRef="#ctx0" brushRef="#br0" timeOffset="1089">10981 440 1617 0,'33'-26'354'15,"0"8"-41"-15,0 7-86 16,13 7-112-16,0 0-33 0,13 1-58 16,-7 3 5-16,1 3-29 15,-7 1-181-15,-13 0-279 16,-33-4-243-16</inkml:trace>
  <inkml:trace contextRef="#ctx0" brushRef="#br0" timeOffset="1412">10462 713 1627 0,'0'0'359'0,"0"0"-40"16,0 0-95-16,-40-14-31 0,40 14-40 15,0 0-20-15,0 0-43 16,0 0-43-16,-46-15-16 0,7 8-21 16,0 7 10-16,-1 7-2 15,-6 8 13-15,-6 11 30 0,6 7 28 16,-14 7-10-16,8 8 20 16,-7 8-50-16,6 7-12 0,-6-1-27 15,6 1 2-15,1-4-28 16,-1 1-82-16,-6-1-201 0,7-8-151 15,6-6-231-15,46-45-95 16</inkml:trace>
  <inkml:trace contextRef="#ctx0" brushRef="#br0" timeOffset="1581">9903 1608 1572 0,'79'-4'364'16,"0"0"-111"-16,-7-3-137 16,7-4-58-16,-7-4-150 0,-12 0-220 15,-1-11-292-15</inkml:trace>
  <inkml:trace contextRef="#ctx0" brushRef="#br0" timeOffset="2095">9693 544 1492 0,'0'0'342'0,"0"0"-38"15,0 0-95-15,0 0-26 0,0 0-5 16,0 0-35-16,0 0-45 16,0 0-45-16,-39 3-15 0,-7 12-24 15,0 7 4-15,-14 8-18 16,1-1 9-16,-6 8-19 0,-1-4 19 16,7 1-9-16,6 3 4 15,7 0-8-15,0-4 8 0,13 0-12 16,14 0 13-16,-1-7-5 15,20-26 8-15,0 48-8 0,6-15 7 16,8-3-18-16,-14-30 24 16,13 37-10-16,-13-37 47 15,13 30 1-15,-13-30 16 0,0 0-2 16,-33 36-15-16,33-36 5 16,-59 23 16-16,13-12 2 0,6-8-3 15,40-3 1-15,-46-11 7 16,46 11 10-16,0 0-27 0,-32-44-24 15,18 0-26-15,21-8 1 16,13-7-19-16,13 0 13 0,6-4-22 16,20-7-1-16,0 7-105 15,7 8-112-15,-20 6-180 0,-7 13-336 16,-39 36-356-16</inkml:trace>
  <inkml:trace contextRef="#ctx0" brushRef="#br0" timeOffset="2580">8293 566 2412 0,'0'0'200'0,"0"0"64"15,0 0-53-15,0 0-103 16,0 0-24-16,0 0-43 0,20 48 6 16,-13-8-31-16,-7-3 4 15,0-37-16-15,-27 45 5 0,27-45-28 16,-39 40-44-16,39-40-19 16,-46 26 2-16,46-26 16 0,-40 0 18 15,40 0 1-15,0 0 4 16,-39-48 7-16,13 7 16 0,13-3 9 15,13 44 55-15,-7-44 39 16,7 44 14-16,0 0-23 16,0 0-20-16,0 0-26 0,0 0 53 15,0 0 32-15,0 0 3 16,0 0-4-16,-39 44 10 0,6-7 2 16,0 0-20-16,33-37-26 15,-53 48-44-15,1-11-11 0,-1-4-16 16,-6-11 4-16,6-7-13 15,1-7-11-15,-1-8-102 0,7-8-30 16,0-3-60-16,13-11-49 16,33 22-95-16,-46-44-121 0,27 7-225 15,19 37-104-15</inkml:trace>
  <inkml:trace contextRef="#ctx0" brushRef="#br0" timeOffset="2745">7722 1220 1957 0,'0'0'447'15,"59"44"-58"-15,-7-11-114 0,7-14-103 16,1-8-97-16,5-8-32 16,1-3-166-16,0-7-280 0,-1-4-506 15</inkml:trace>
  <inkml:trace contextRef="#ctx0" brushRef="#br0" timeOffset="2997">8812 0 2602 0,'0'0'289'0,"0"0"-30"0,0 0-99 16,-19 30-81-16,-21 3-40 15,-12 4-13-15,-14 0-9 0,-6 4-42 16,-20-1-121-16,-20 5-117 16,-6 3-192-16,-7-4-256 0,0 8-95 15</inkml:trace>
  <inkml:trace contextRef="#ctx0" brushRef="#br0" timeOffset="3519">6696 647 2027 0,'0'0'262'16,"33"-19"33"-16,-33 19-50 0,27 4-79 16,-27-4-58-16,0 0-30 15,32 30-24-15,-32-30-23 0,20 33-2 16,-20-33-4-16,0 37-25 16,0-37-40-16,0 0-47 0,-33 33-20 15,33-33 6-15,-39 11 2 16,39-11-26-16,0 0-63 15,0 0-29-15,-13-40 0 0,26-8 29 16,13 0 88-16,0 7 74 16,7 8 32-16,-33 33 32 0,27-34 51 15,-27 34 73-15,0 0 69 16,0 0 2-16,0 0-46 0,-20 34-32 16,-13-1-53-16,-6 4-27 15,-7-4-16-15,0 0-33 0,0 1-8 16,-7-9-8-16,14-2 13 15,-1-12 1-15,7-8 15 0,33-3 18 16,-32-3 2 0,32 3-3-16,-33-37-36 0,13-4-9 15,13-11 2-15,1-7-5 16,12-7-11-16,1-8-9 0,0 4 6 16,6 7-25-16,-7 7-71 15,1 12-85-15,-7 7-127 0,0 37-208 16,0 0-231-16,0-29 3 15</inkml:trace>
  <inkml:trace contextRef="#ctx0" brushRef="#br0" timeOffset="3824">6105 606 1759 0,'-13'37'431'0,"13"-37"-44"16,0 0-91-16,0 0-61 0,0 0-40 16,0 0-41-16,0 0-54 15,0 0-58-15,-33 11-15 0,33-11-3 16,-39 8-12-16,6 3-12 16,-7 4 0-16,8 3 26 0,-14 12-2 15,0 3-10 1,0 0-9-16,0 11 5 0,-7 1 0 15,0 3-2-15,-6-4-12 16,13 0-8-16,-6-7-100 0,12 0-99 16,40-37-167-16,-52 41-280 15,52-41-243-15</inkml:trace>
  <inkml:trace contextRef="#ctx0" brushRef="#br0" timeOffset="4005">5803 370 1754 0,'46'-30'325'16,"6"4"-104"-16,1 1-108 0,0 2-71 16,-1 9-30-16,-6 3-195 15,-6-1-332-15,-40 12-211 0</inkml:trace>
  <inkml:trace contextRef="#ctx0" brushRef="#br0" timeOffset="4512">5481 385 1974 0,'0'0'329'0,"0"0"-32"0,-33-19-84 16,33 19-58-16,0 0-37 16,-33 11-31-16,0 11-24 0,0 4-28 15,1 4-12-15,-8-4-7 16,1-4-16-16,-1-7-7 0,7-1 7 16,-6-2 4-16,39-12-2 15,-33-4-5-15,33 4-8 0,0 0 7 16,-33-26 4-16,33 26 5 15,0 0-5-15,0 0-4 16,-13-30-9-16,13 30 13 0,0 0 10 16,0 0 21-16,0 0 14 15,20 52 20-15,-14 4 6 0,1 3-2 16,-7 3-20-16,-7 5 23 16,-19-1-11-16,-7 1-25 0,-13-8-15 15,-6-4-8-15,-21-6 6 16,-5-9 12-16,-14-10 6 0,0-16 20 15,6-6 13-15,7-16 8 16,14-3-18-16,5-18-12 0,8-12-26 16,19-14-13-1,13-12-6-15,14-10-3 0,19-8-16 16,13 3-6-16,14 9-8 16,19 2-102-16,0 9-112 0,13 10-110 15,7 15-195-15,-7 15-370 16,7 11-52-16</inkml:trace>
  <inkml:trace contextRef="#ctx0" brushRef="#br0" timeOffset="4672">4383 1822 2796 0,'0'0'228'0,"73"18"-77"15,-1-18-89-15,13-14-111 0,-6-9-283 16,0-6-435-16</inkml:trace>
  <inkml:trace contextRef="#ctx0" brushRef="#br0" timeOffset="4959">3332 111 2090 0,'39'-26'310'0,"-39"26"30"15,0 0-69-15,0 0-20 0,33 8 21 16,-33-8-66-16,20 48-11 15,0 11-50-15,-7 4-70 0,-7 7-26 16,1 7-20 0,-7 5-63-16,-7 6-210 0,1 1-162 15,-1-4-297-15,-12-4-331 16</inkml:trace>
  <inkml:trace contextRef="#ctx0" brushRef="#br0" timeOffset="5636">3023 573 2494 0,'0'0'185'0,"0"0"-54"15,0 0-45-15,0 0 11 0,0 0-41 16,0 0-16-16,7 33-31 15,-1 1 6-15,-6-5-12 16,0 1-3-16,0-30 10 0,-13 44-28 16,0-14-5-16,13-30-37 15,-26 33 6-15,26-33 6 0,-33 18 18 16,33-18-1-16,-40 0-28 16,40 0 34-16,-39-22 10 0,13-7 3 15,26 29 12-15,-27-34-12 16,27 34 32-16,-13-29-1 15,13 29 8-15,0 0-11 16,0 0-16-16,0 0 15 0,0 0-15 16,-39 15 0-16,39-15 8 15,-33 36-8-15,0-2 0 0,33-34 5 16,-33 40-15-16,0-10 19 16,33-30-12-16,-32 29 9 0,32-29-18 15,-40 19 5-15,7-12-19 16,33-7-12-16,-33-14 5 0,33 14-25 15,-39-41 29-15,6 0 22 16,13 12-7-16,20 29 65 0,-32-37 23 16,32 37 42-1,0 0-30-15,-33-26-21 0,0 19-1 16,0 7-4-16,-6 11 7 16,-7 7 13-16,-7 4 2 0,-6 4 11 15,-13 0 19-15,-7 4-10 16,-20-1-13-16,1-3-9 0,-14-4 23 15,-6-11-7-15,-7-7 22 16,6-8 31-16,8-14-56 0,12-8-34 16,7-15-23-16,20-14-15 15,0-12-19-15,19-3-23 0,14-7-21 16,12 6-95-16,8 9-102 16,12 2-78-16,14 12-88 15,6 8-201-15,6 3-230 16,-19 37-16-16</inkml:trace>
  <inkml:trace contextRef="#ctx0" brushRef="#br0" timeOffset="5801">1111 229 2014 0,'59'-11'399'0,"13"-3"-53"15,1-5-137-15,5 4-107 16,-5 1-52-16,-1-5-32 15,-6 8-152-15,-7 0-263 16,-20 4-382-16,-39 7 14 0</inkml:trace>
  <inkml:trace contextRef="#ctx0" brushRef="#br0" timeOffset="6176">0 795 2340 0,'0'0'303'16,"0"0"-35"-16,0 0-71 0,0 0-71 15,0 0-18-15,0 0-16 16,0 0-29-16,20 29-23 0,-20-29-15 15,0 0-8-15,26 22 5 16,-26-22 34-16,0 0 44 0,0 0 53 16,0 0 59-16,0 0 27 15,0 0-78-15,0 0-28 0,0 0 34 16,0 0 8 0,0 0-18-16,7-36-62 0,-7 36-52 15,0 0-20-15,0 0-18 16,0 0-36-16,0 0-99 0,0 0-141 15,26 3-160-15,-26-3-111 16,33 26-149-16,-7-4-344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7:01.8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1501 1249 831 0,'0'0'200'0,"0"0"62"0,-13-29-11 0,6 6-1 15,7 23-51-15,-13-25-33 16,13 25-6-16,-7-23-30 15,7 23-6-15,-6-25-24 0,6 25-18 16,-7-26-18-16,1 4 5 16,6-1-13-16,0 5-7 0,-7-8-6 15,7 0-4-15,0-3-3 0,0-1-9 16,-7-3-5-16,-6 3-4 16,7-7-16-16,-1 4-2 0,-6-4 0 15,6-4 2-15,-6 5 0 16,0-5 10-16,0 0-2 15,0 1-3-15,-7 3-7 0,7-4 6 16,6 4-4-16,-6 4 2 16,0-4 1-16,13 37 4 0,-13-41 7 15,13 41 0-15,-13-48 6 0,13 48 0 16,-20-44-6-16,20 44 3 16,-20-41-4-16,20 41-4 0,-26-37 1 15,26 37-3-15,0 0-1 16,-33-33-8-16,33 33 7 0,0 0-4 15,-39-37 4-15,39 37-7 0,0 0 9 16,-40-29 1-16,40 29 5 16,0 0-4-16,-46-23-2 15,46 23-4-15,-39-14-2 0,39 14-3 16,-39-15 0-16,39 15-3 16,0 0 3-16,-46-8 0 0,46 8 0 15,-53 0 3-15,53 0 4 16,-46 4-7-16,46-4 0 0,0 0 2 15,-53 7 1-15,53-7-3 0,-46 15 0 16,46-15 3-16,-46 15-3 16,46-15-5-16,-39 15 9 0,39-15-4 15,-46 26 3-15,46-26 0 16,-46 18 4-16,46-18-2 0,-39 22-9 16,39-22 4-16,-40 26 8 15,40-26-8-15,-46 22 8 0,46-22 3 16,-39 30-2-16,39-30 6 15,-33 22-6-15,33-22 3 0,-40 26-6 16,40-26 1-16,-39 30 0 16,39-30 1-16,0 0-5 0,-39 40 0 15,39-40 3-15,-40 41-1 0,14-12-5 16,26-29 0-16,-26 41 3 16,6-8-1-16,0-3 2 0,7 3 2 15,0-3 6-15,6 3-1 16,1 0 2-16,-1 0-2 15,1 1-2-15,-1 3 3 0,7 3-3 16,0-3 4-16,0 0-6 16,0-4 1-16,0 4 6 0,0 0-5 15,-7 0 5-15,7 0-2 0,0 4 7 16,0-1 6-16,0 1-7 16,7-4 0-16,0 0-1 0,-7-4-3 15,6 4-3-15,1-4-2 16,-1 4 4-16,1-3-1 0,6-1 1 15,0 0-5-15,0 0 3 0,0 1 6 16,1-5 1-16,-14-29 5 16,26 41-9-16,-6-12 1 15,-20-29 3-15,26 37-8 0,-26-37-1 16,33 34 6-16,-33-34-7 16,39 33-8-16,-6-11 7 0,0-7-1 15,-7-1-6-15,7-2 7 16,-7-1-5-16,7-4-2 0,-7 4 5 15,-26-11-5-15,46 8 0 0,-6-5 4 16,-7 1-12-16,-7-4 8 16,13 4 0-16,-6-4 3 0,0 0-3 15,0 0 2-15,-7 0-2 16,-26 0 9-16,40 0-4 16,-14-4 3-16,-26 4-5 0,33-7-1 15,-33 7-2-15,39-19 5 0,-39 19-5 16,33-26-4-16,-33 26 4 15,33-33 0-15,-7 7 4 0,-26 26-1 16,27-37-3-16,-1 4 3 16,-13 3-3-16,-13 30 0 0,26-33 0 15,-13 4-3-15,-13 29 5 0,14-34-2 16,-14 34-3-16,19-33 5 16,-19 33-2-16,13-37-3 0,1 8 3 15,-14 29-3-15,13-34-1 16,0 8 4-16,-13 26-5 15,13-40 11-15,-6 10-6 0,-7 30-4 16,6-40 7-16,1 10-3 16,-7 30 0-16,6-33 0 0,-6 33 0 15,7-37 3-15,-7 37-6 0,6-33 3 16,-6 33-3-16,7-34-2 16,-7 34 5-16,7-26 0 0,-7 26 0 15,6-29 0-15,-6 29 0 16,7-33 4-16,-7 33-4 0,6-30 8 15,-6 30-3-15,0-29-1 0,0 29-4 16,0-26 0-16,0 26 2 16,0 0-2-16,0-30 0 15,0 30 2-15,0 0-2 0,0 0 3 16,7-29-6-16,-7 29 5 16,0 0-2-16,0 0 0 0,0 0 0 15,0-30 0-15,0 30 0 16,0 0 0-16,0 0 3 0,0-33-3 15,0 33-5-15,0 0 9 0,0-30-8 16,0 30 4-16,0 0 3 16,0-29-3-16,0 29-7 0,0-34 7 15,0 34 0-15,-7-25 0 16,7 25 0-16,0 0-3 16,0-34 3-16,0 34-7 0,0 0-2 0,-6-29 0 15,6 29-1-15,0 0-10 16,0 0-18-16,-13-26-41 15,13 26-44-15,0 0-49 0,-14-30-57 16,14 30-103-16,0 0-153 16,0 0-226-16,-32-33-108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7:05.5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2449 389 0,'0'0'102'0,"0"0"23"15,0 0 7-15,0 0 21 0,0 0-2 16,0 0-17-16,0 0 13 15,0 0-16-15,0 0-52 0,0 0-56 16,0 0-7-16,0 0-2 16,0 0 27-16,26-29-1 0,-26 29-1 15,33-26-28-15,-33 26 14 16,40-33 7-16,-14 10-9 0,-26 23-20 16,33-37-3-16,0 12 22 15,-33 25 7-15,32-34-38 16,-5 5 24-16,-1-1-9 0,7 1 16 15,-7-5-16-15,7 5-15 16,-7-1 9-16,14 1-5 0,-8-5 27 16,8 5 2-16,-7-4 1 15,0 3-33-15,6-3 30 0,-6 0 7 16,6 3 8-16,-6-7-37 16,0 4 27-16,6 0 4 0,-6-4-9 15,0 3-2-15,7-6-4 16,-1-1 9-16,0 4-25 15,1 0 0-15,-1 0-5 0,7 0 21 16,-6 0 6-16,6 0-4 16,-7 0-9-16,7 1 2 0,-6-1 1 15,6 3-3-15,0-3 10 16,6 0-12-16,-6 0-7 0,13 4-7 16,-6-4 13-16,6 0-2 15,-6 4 4-15,12 0 1 0,-6 3-9 16,7 1 4-16,0 3-16 15,-7 0 2-15,0 0 15 0,0 0 7 16,7 0-9-16,0 1 3 16,-1-1 8-16,8 0-14 15,6 0 0-15,-1 0-4 16,1 4-6-16,7 0 17 0,-7 0-11 16,-1-1 12-16,1 1-3 15,0 4 8-15,0-1-6 0,-7 1 6 16,1-1-8-16,-8 1-18 15,1 3 13-15,0-3-4 0,-7 7 10 16,7-4-9-16,-7 4 13 16,6-4 12-16,1 0-22 0,0 4-3 15,0-4 9-15,-7 1-6 16,6-1-11-16,-12 0 2 16,6 4 12-16,-13 4 12 0,0-5-2 15,7-2-13-15,-14 6 0 16,1-3-7-16,-40 11 7 0,46-7-3 15,-14-1 15-15,-32 8-6 16,46-11-13-16,-6 4 7 0,-40 7-10 16,39-11 13-16,-39 11-7 15,46-4 7-15,-6 0 10 0,-1 1-13 16,-6-1 0-16,-33 4-13 16,53 0 6-16,-7 4 7 0,0-1 17 15,0 1-13-15,13 0 3 16,-7-4-7-16,1 4-9 15,-1 3 0-15,-6 4 16 0,7-4 8 16,-7 1-7-16,0-5-5 16,-13 5 10-16,-33-8-2 0,39 7 6 15,-39-7 15-15,46 8-8 16,-46-8-12-16,0 0-9 0,33 3-3 16,-33-3 15-16,0 0 4 15,40 0-17-15,-40 0-7 0,0 0 12 16,0 0 8-16,0 0 4 15,39 0-4-15,-39 0-11 0,0 0-4 16,0 0-15-16,0 0 27 16,0 0 0-16,39 4-12 15,-39-4-6-15,0 0 0 0,0 0 14 16,53 4 11-16,-53-4-11 16,46 0-14-16,-46 0 18 0,0 0-12 15,0 0 20-15,0 0 25 16,39 3-3-16,-39-3-16 0,0 0-8 15,0 0-13-15,0 0 10 16,0 0-3-16,0 0-6 0,0 0-12 16,0 0 6-16,0 0 0 15,0 0 2-15,0 0 10 0,46 0-15 16,-46 0-4-16,0 0-3 16,0 0 18-16,0 0 8 0,0 0-7 15,0 0-5 1,0 0 12-16,46 8 7 0,-46-8-4 15,0 0-2-15,46 4-10 0,-46-4-12 16,0 0 12-16,46 7 3 16,-46-7 4-16,0 0-11 0,53 11-6 15,-53-11 12-15,46 11-3 16,-46-11 0-16,0 0 13 0,39 15 16 16,-39-15 3-16,0 0-9 15,0 0-2-15,0 0 1 0,0 0 3 16,0 0-3-16,0 0-19 15,0 0-4-15,0 0 6 16,0 0 2-16,0 0 7 16,0 0-20-16,0 0 3 0,0 0-1 15,0 0 3-15,0 0-14 16,0 0 5-16,0 0-2 0,0 0 11 16,0 0 2-16,0 0-7 15,-32-52 0-15,32 52-5 0,0 0 5 16,-40-48-14-16,40 48 5 15,0 0 3-15,-33-52 8 0,33 52-2 16,-26-44 0-16,26 44-6 16,0 0 0-16,0 0 6 0,-26-44 0 15,26 44 0-15,0 0 9 16,0 0-9-16,0 0 0 16,0 0-10-16,0 0 0 0,0 0 10 15,0 0-6-15,0 0 12 16,0 0-6-16,0 0-6 0,0 0 3 15,0 0-5-15,0 0 8 16,0 0 7-16,0 0-4 0,0 0-3 16,0 0-11-16,19 48 11 15,-19-48 2-15,0 0 6 0,33 48-6 16,-33-48-5-16,33 48-7 16,-33-48 17-16,0 0-3 15,0 0 1-15,0 0 1 0,0 0-12 16,40 40 6-16,-40-40 6 15,0 0 1-15,0 0 8 0,0 0-8 16,0 0-11-16,0 0 6 16,0 0 1-16,0 0 6 0,0 0-5 15,0 0-4-15,0 0-9 16,0 0 13-16,0 0 3 0,0 0 1 16,0 0-1-16,0 0-10 15,0 0 5-15,0 0-2 0,0 0 7 16,0 0-5-16,-46-18-9 15,46 18 0-15,-40 15 10 16,40-15 14-16,-46 40 13 0,20-3-14 16,0 0-4-16,6 0-5 15,-6 4-1-15,6-4-1 0,7 0 4 16,13-37 1-16,-20 48-2 16,13-15 1-16,7-33-3 0,0 0-6 15,-13 37-5-15,13-37 5 16,0 0 4-16,0 0 4 0,0 0-4 15,0 0-4-15,0 0-8 16,0 0-60-16,0 0-118 0,0 0-173 16,0 0-271-1,0 0-187-15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7:40.2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2314 0,'33'15'385'0,"7"-4"-72"0,19-7-101 16,0-4-96-16,13 0-56 16,-6 0-93-16,6-7-187 0,0 3-297 15,-12-7-484-15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55.3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414 71 1813 0,'0'0'367'16,"0"0"-58"-16,0 0-83 0,0 0-90 15,0 0-35-15,0 0-24 16,0 0 7-16,0 0-7 0,0 0-20 15,0 0-29-15,-53 11-6 16,14 4-6-16,39-15-10 0,-53 25 4 16,7-6-10-16,46-19-4 15,-33 15-4-15,33-15-4 0,0 0-18 16,0 0-4-16,0 0 0 16,0 0 12-16,-26-45 7 15,19 8 15-15,7 0 3 0,0 37 0 16,7-37 30-16,-7 37 8 15,0 0 0-15,0 0-10 0,0 0-7 16,0 0-11-16,0 0-5 16,0 0-3-16,-40 8-1 0,-6 7-106 15,7 10-237-15,0 5-495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7:39.7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1323 810 375 0,'0'0'58'16,"0"0"15"-16,0 0-4 0,0 0-21 15,0 0-1-15,0 0 1 0,0 0 2 16,0 0-15-16,0 0-14 16,0 0-6-16,0 0 3 0,0 0 26 15,0 0-21-15,0 0 8 16,0 0-14-16,0 0 42 0,0 0 36 15,0 0-37-15,0 0-15 16,0 0 6-16,0 0-17 16,0 0 12-16,0 0-5 0,0 0-26 15,0 0-8-15,0 0-5 16,0 0 20-16,0 0-20 0,0 0 7 16,0 0-2-16,0 0 10 15,0 0-6-15,0 0-3 0,40 33 2 16,-40-33 18-16,0 0 8 0,26 30-16 15,-26-30 8-15,0 0 42 16,20 37-11-16,-20-37-26 0,33 30 2 16,-33-30-21-16,13 36-12 15,0-13 21-15,-13-23 4 0,0 22-1 16,0-22-7-16,0 0 17 16,0 0 2-16,7 26-15 0,-7-26 9 15,0 0 18-15,0 0-1 16,0 0 14-16,-27 18-52 0,27-18-16 15,-26 8 7-15,-7-8 0 16,33 0 0-16,-26-8 0 0,26 8 0 16,-40-18-10-16,40 18 7 15,-26-23-5-15,26 23 1 0,0 0 29 16,-33-33-41-16,33 33 31 16,0 0-24-16,-13-33 16 0,13 33-24 15,0 0 27-15,0 0-22 0,0 0 28 16,0-26-26-16,0 26 29 15,0 0-22-15,0 0-6 16,0 0 25-16,0 0-27 0,0 0 31 16,0 0-26-16,0 0-2 15,0 0 30-15,0 0-33 0,0 0 37 16,33-4-26-16,-33 4 20 16,0 0-14-16,0 0 14 0,0 0-14 15,0 0 16-15,0 0-12 0,0 0 16 16,7 34-11-16,-7-34 18 15,0 22-30-15,0-22 12 0,0 0 10 16,-27 26-7-16,27-26-22 16,-33 11 13-16,33-11-12 15,-32 0 3-15,32 0 0 0,-33-8 12 16,33 8-9-16,0 0-5 16,0 0-2-16,-27-29-1 0,27 29-3 15,-19-37 7-15,19 37-20 0,-13-33 24 16,13 33-29-16,0 0 40 15,0-26-25-15,0 26 21 0,0 0-21 16,0 0 16-16,0 0-15 16,0 0 21-16,0 0-17 15,0 0 26-15,0 0-31 0,0 0 31 16,0 0-13-16,0 0 9 0,0 0 1 16,0 33-21-16,0-33 18 15,6 33-15-15,-6-33 13 0,0 0 13 16,-6 34-22-16,6-34 0 15,-14 25 17-15,14-25-28 0,0 0 26 16,0 23-26-16,0-23 36 16,0 0-25-16,0 0 8 0,0 0 2 15,-13 25 0-15,13-25 2 16,0 0-5-16,0 0-4 0,-19 8-3 16,19-8 4-16,-33 7 15 0,0-3-32 15,7 0 23-15,26-4-17 16,-33 0 19-16,33 0-16 15,-33 0-6-15,33 0 4 0,-39-4 10 16,39 4 5-16,-40 0-4 16,40 0-12-16,-39-7 17 0,6 3 1 15,33 4-23-15,0 0 21 16,-26-8-19-16,26 8 26 0,0 0-16 16,-34-18-16-16,34 18 9 0,0 0 18 15,0 0-26-15,-27-33 8 16,27 33 10-16,0-26-3 0,0 26 11 15,0 0-32-15,0-26 16 16,0 26 5-16,0 0 6 0,0 0-6 16,0 0-3-16,40-26 7 0,-40 26 3 15,0 0-11 1,34-7 4-16,-34 7 0 0,0 0 6 16,26 7-14-16,-26-7 10 0,0 0 10 15,0 0-5-15,0 0-19 16,0 0 18-16,33 30-9 0,-33-30 16 15,0 0-4-15,6 33-3 16,-6-33 9-16,0 0-1 0,-19 33 8 16,19-33-22-16,0 0 18 0,-33 30-10 15,33-30-1 1,-47 15 2-16,7-8-20 0,8-3 21 0,32-4-21 16,-46 0 11-16,13-4-14 15,0 0 20-15,33 4-6 16,-33-18 3-16,33 18 6 0,-39-26-15 15,39 26-3-15,-33-37-5 16,33 37 26-16,-7-37-21 0,7 37-5 16,-6-37 23-16,6 37-9 0,0 0 10 15,0 0-24-15,0 0 27 16,0 0-7-16,0 0-19 0,0 0 9 16,0 0 7-16,0 0-11 15,0 0 8-15,0 0 14 0,0 0-14 16,0 0 5-16,0 0-11 15,0 0 20-15,19 37-14 16,-19-37 14-16,27 37-9 0,-27-37 12 16,6 33-17-16,-6-33 9 15,7 30-6-15,-7-30 8 0,0 0 8 16,0 0-16-16,0 29-7 0,0-29 25 16,0 0-32-16,0 0 17 15,0 0-11-15,-40 22 26 0,7-10-25 16,33-12-11-16,-39-4 30 15,6 0-33-15,33 4 26 0,-33-11-6 16,33 11 4-16,0 0-2 0,-33-22-23 16,33 22 23-16,0 0 3 15,-32-26-19-15,32 26 18 16,-20-30-17-16,20 30 24 0,-7-33-13 16,7 33-4-16,-13-29 4 15,13 29 8-15,0 0-8 0,0-26-6 16,0 26 10-16,0 0-16 15,0 0 28-15,0-26-23 0,0 26 17 16,0 0-7-16,0 0-15 0,0-30 16 16,0 30-2-16,0 0-2 15,0 0 0-15,0 0-12 0,0 0 18 16,-6-33-6-16,6 33 3 16,0 0-17-16,0 0 19 15,0 0-8-15,0 0 0 0,0 0-10 16,0 0 18-16,0 0-20 15,0 0 10-15,0 0 10 0,0 0 9 16,0 0-6-16,0 0 2 0,0 0-10 16,32 33-4-16,-32-33 7 15,27 37-7-15,-8-3 9 0,-19-34-22 16,14 33 19-16,-14-33 6 16,19 33-20-16,-19-33 20 0,0 0-3 15,0 0-5-15,0 0-8 0,0 0 8 16,0 0 13-1,0 0-22-15,0 0 21 0,0 0 1 16,0 0-9-16,0 0-14 0,0 0 15 16,0 0-23-16,0 0 30 15,0 0-27-15,0 0 12 0,0 0-4 16,0 0 11-16,0 0 7 16,0 0-23-16,-33 11 15 0,33-11-3 15,0 0 8-15,-32 22-20 0,32-22 6 16,-40 23 6-16,40-23 7 15,0 0-11-15,-20 33 25 0,20-33-21 16,-19 29 6-16,19-29 7 16,-13 26 11-16,13-26 26 15,0 0-7-15,-20 22 13 0,20-22 6 16,0 0-15-16,-26 23-13 16,26-23-2-16,-20 14-3 0,20-14-2 15,0 0-9-15,0 0 3 0,-26 4 19 16,26-4 2-16,0 0-4 15,0 0-21-15,0 0-5 0,-27-26 7 16,27 26-9-16,-6-29-3 16,6 29-2-16,6-34 1 0,-6 5-12 15,0 29 6-15,27-37 0 0,-14 7 4 16,-13 30-14-16,13-29-73 16,-13 29-81-16,20-30-104 15,-20 30-170-15,0 0-143 0,13-29-32 16</inkml:trace>
  <inkml:trace contextRef="#ctx0" brushRef="#br0" timeOffset="257">613 562 1777 0,'0'0'410'0,"0"0"-84"0,0 0-83 15,0 0-96-15,0 0-63 0,0 0-21 16,0 0-29-16,0 0-29 16,0 0 8-16,0 0-64 0,0 0-177 15,0 0-268-15,39 7-241 16,-39-7-28-16</inkml:trace>
  <inkml:trace contextRef="#ctx0" brushRef="#br0" timeOffset="1692">2455 936 1045 0,'0'0'255'0,"0"0"-6"16,0 0-20-16,0 0-37 0,0 0-27 15,0 0-18-15,0 0-54 16,0 0-31-16,0 0-38 0,0 0 0 15,-20-30-37-15,20 30 7 16,-13-29 9-16,13 29-35 0,26-41-13 16,7 12-33-16,-7 10 10 15,14 4 8-15,-7 8 30 0,-33 7 14 16,39 0-4-16,-39 0 7 16,20 15 24-16,-20-15-11 0,0 0-3 15,13 37 18-15,-13-37 9 16,-20 40-12-16,0-10 6 0,20-30 21 15,-46 26-30-15,20-8 22 16,-7-3-11-16,7-4-12 0,6-7 12 16,20-4 12-16,-39 0 29 15,39 0-11-15,-13-4 13 0,13 4 9 16,0 0-30-16,-20-26-7 0,20 26-24 16,7-44 20-16,-7 3-7 15,13 1-8-15,0-9 13 0,13 5-19 16,-13 0 10-16,7 7-24 15,-7 6 10-15,0 2-1 0,-13 3-17 16,13 4-135-16,-13 22-146 16,0 0-152-16,-26-34-156 15,6 16 24-15</inkml:trace>
  <inkml:trace contextRef="#ctx0" brushRef="#br0" timeOffset="1914">2836 266 1314 0,'0'0'414'0,"0"0"-56"16,0 0-106-16,0 37-64 15,-13 0-42-15,0 4-56 0,-7 7-51 16,0-4-22-16,-13 0-1 0,14 4-30 15,-1-3-238-15,-13-4-281 16,-6 0-170-16</inkml:trace>
  <inkml:trace contextRef="#ctx0" brushRef="#br0" timeOffset="2665">2092 940 1144 0,'13'-34'243'0,"-13"34"-58"16,0 0-49-16,0 0-39 0,0 0-10 16,0 0-15-16,0 0 0 15,0 0-10-15,0 0-37 0,0 0-5 16,0 0-15-16,0 34 1 15,0-34-17-15,0 0-81 16,0 0-43-16,-39 25-26 0,39-25 13 16,0 0 22-16,-39 4 13 0,39-4-7 15,0 0 40-15,0 0 49 16,-20-37 5-16,20 37-16 0,13-44 42 16,7 7-7-16,-20 37 2 15,0 0 29-15,39-37 24 0,-39 37 3 16,0 0 32-16,0 0 40 0,0 0 3 15,0 0 32-15,0 0 12 16,0 0-37-16,13 33-25 0,-13-33-28 16,0 37-15-16,0-37-33 15,0 0-13-15,-26 30-8 16,26-30-1-16,-39 18-10 0,39-18 0 16,-33 4 0-16,33-4 0 15,0 0 3-15,0 0 0 0,-33-15-8 16,33 15 14-16,0 0-13 0,-13-48 4 15,19 4-5-15,1-4 16 16,13 0-11-16,-7-4 4 0,0 11 0 16,0 7 4-16,0 4 54 15,-13 30 1-15,0 0-13 0,0 0-27 16,0 0 14-16,0 0 42 0,0 0 0 16,0 0-27-16,0 0 4 15,-6 42-5-15,6-5 9 16,-7 4 19-16,7 3 4 0,0 0 1 15,0 4-4-15,7-3-6 16,-1-1-10-16,7 0-5 0,-6 1-12 16,6-8-7-16,0 0-25 0,-13-8-12 15,13-3 12-15,-13-4 3 16,0-22-15-16,-26 26-3 0,0-7-24 16,-7-12-47-16,-13 0-50 15,-7-7-26-15,14 0-26 0,-7 0-30 16,0-7-34-16,6 0-68 15,40 7-47-15,-39-19-91 0,39 19 25 16,-33-37 0-16</inkml:trace>
  <inkml:trace contextRef="#ctx0" brushRef="#br0" timeOffset="2969">1994 440 608 0,'0'0'107'0,"0"0"-14"16,0 0 82-16,0 0 75 0,0 0-32 15,0 0 22-15,0 0-14 0,26 51-41 16,-19-6-31-16,-7-1-23 15,0 1-20-15,0 0-30 0,-7 3-36 16,-6 0-22-16,0-7-13 0,0-5 4 16,-1-2-12-16,1-1-17 15,13-33-146-15,0 0-147 0,-33 44-134 16,33-44-42-16,0 0-20 16</inkml:trace>
  <inkml:trace contextRef="#ctx0" brushRef="#br0" timeOffset="3349">2092 0 401 0,'0'0'74'0,"0"0"9"0,0 0 2 15,0 0 29-15,0 0-3 16,0 0 26-16,0 0 28 0,0 41-47 16,0-41-32-16,-26 55 13 0,13-14-35 15,-7-1-5-15,-6 1 3 16,13-4-3-16,-7 0-14 0,0 0-10 15,20-37-13-15,-33 48-26 0,20-15 8 16,13-33-1-16,0 0-19 16,-13 41 19-16,13-41 1 15,0 0-20-15,0 0 2 0,0 0-111 16,0 0-134-16,0 0-57 16,0 0-28-16</inkml:trace>
  <inkml:trace contextRef="#ctx0" brushRef="#br0" timeOffset="3864">2027 573 680 0,'0'0'160'0,"0"0"6"0,0 0 23 15,0 0 56-15,0 0-51 16,0 0-31-16,0 0 2 0,0 0-5 16,0 0-1-16,0 0 4 0,0 0-39 15,0 0-12-15,13 41-18 16,-7-7-6-16,-12-5-20 0,6 1-6 15,-13 3-3-15,6 4-12 0,-6-4-12 16,13 4-16-16,-13-4-4 16,13-3-12-16,0 3-3 0,0-33 5 15,-13 37-5-15,13-37 6 16,0 33-10-16,0-33-68 16,0 0-123-16,0 34-151 0,0-34-195 15,0 0-125-15</inkml:trace>
  <inkml:trace contextRef="#ctx0" brushRef="#br0" timeOffset="4221">1751 629 666 0,'0'0'191'0,"0"0"16"0,0 0-32 16,0 0-12-16,0 0 75 15,0 0 36-15,0 0-30 0,32 22-16 16,-32-22-30-16,20 41-24 15,-13 3-36-15,-1 1-15 0,1-1-33 16,-7 0-32-16,13 1-12 16,7-5-25-16,-7-3-18 0,-7-4-6 15,-6-33-58-15,14 37-152 0,-14-37-240 16,0 0-303-16,6 30-104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7:45.1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936 0 889 0,'0'0'242'0,"-46"18"-20"0,-13-3-99 15,-7-4-53-15,-6-3-19 16,-1 3 32-16,-12-4-36 15,26-3-33-15,-7 3 5 16,20 0 29-16,6-3-25 0,40-4-3 16,-33 0 4-16,33 0 18 15,0 0-19-15,0 0-14 0,0 0 83 16,0 0 37-16,0 0-14 16,-13 37-23-16,13-4 17 0,0-33-32 15,13 45-10 1,-7-5 18-16,-6 1 25 0,0 0 1 0,-6 7-3 15,-7 3 18 1,-7 5-3-16,0 3-15 0,-6 4-2 16,-7-4-8-16,0 5-16 15,7-5-9-15,0 0-4 0,-1-7-2 16,-6-4-7-16,27-4 0 16,-14-7 1-16,20-37 10 0,-6 48 34 15,6-48 27-15,0 48-2 16,0-48 13-16,19 44 0 0,-19-44-23 15,0 0-50-15,53 37-30 16,-7-22-21-16,6-11-12 0,-52-4-2 16,60-8 1-1,-14-3-146-15,-7 4-169 0,-39 7-174 16,39-19-113-16,-39 19-275 16,0 0-284-16</inkml:trace>
  <inkml:trace contextRef="#ctx0" brushRef="#br0" timeOffset="961">712 725 702 0,'0'0'161'15,"-46"-16"12"-15,46 16-36 16,0 0 29-16,-39 5-10 0,39-5 27 16,-40 18-17-16,40-18-33 15,0 0-26-15,-39 45 18 0,39-45-15 16,-26 44-21-16,26-44 15 16,-7 41-11-16,7-41-35 15,13 33-10-15,-13-33-7 0,0 0-30 16,33 22-7-16,-33-22 15 15,40 11-11-15,-8-15-12 0,-32 4 9 16,33-18 5-16,-33 18-13 16,27-33 8-16,-1-1 5 15,-20 5-1-15,8-1 33 0,-14 30 5 16,-7-29 0-16,7 29-11 16,0 0 1-16,-26-30-11 0,26 30-26 15,-40-12 3-15,40 12 7 16,-39 5-10-16,39-5-4 0,-33 11 4 15,33-11-3-15,0 0-60 16,0 0-178-16,0 0-232 0,0 0-224 16,0 29-98-16</inkml:trace>
  <inkml:trace contextRef="#ctx0" brushRef="#br0" timeOffset="1364">1154 876 843 0,'0'0'257'0,"0"0"56"16,0 0-44-16,0 0-11 15,0 0-5-15,0 0-39 0,0 0-46 16,0 0-11-16,0 0-3 16,0 0-9-16,0 0-29 0,32-3-29 15,8 3-19-15,-1 0-14 16,14 0-10-16,-7 0-14 0,0 3-26 15,0-3-4-15,-7 0 18 16,-12 0-15-16,-27 0-15 16,0 0-18-16,39 0-96 0,-39 0-125 15,0 0-185-15,0 0-205 16,0 0-94-16</inkml:trace>
  <inkml:trace contextRef="#ctx0" brushRef="#br0" timeOffset="1844">2193 402 1087 0,'0'0'194'0,"0"0"-63"16,0 0-6-16,0 0 81 16,0 0-7-16,-33 19-37 0,33-19-28 15,-33 33-22-15,33-33-29 16,-39 37-20-16,6-11-30 16,33-26-17-16,-46 26-4 15,20-8-5-15,26-18 5 0,-33 8-2 16,33-8-10-16,0 0 3 15,-33-8-1-15,33 8 5 0,0 0 13 16,-20-33 23-16,20 33 17 16,-13-33 13-16,13 33-14 0,0 0-15 15,0 0-23-15,0 0-7 16,0 0 11-16,0 0 35 0,0 0-2 16,0 0-4-16,20 37 7 15,-7 3 2-15,-7 1-2 0,21 3-13 16,-14 1-15-16,0 0-14 15,7-4-8-15,-14-4-7 16,1-8-29-16,-7-29-137 0,0 0-159 16,13 45-245-16,-13-45-184 15,0 0 42-15</inkml:trace>
  <inkml:trace contextRef="#ctx0" brushRef="#br0" timeOffset="2253">2463 499 1745 0,'0'0'331'0,"0"0"-110"16,0 0-76-16,0 0-10 16,0 0 34-16,0 0-2 15,0 0-54-15,33 36-12 0,-6-2-16 16,-7 3-32-16,6 3 1 15,-13-3-17-15,14 5-15 0,-1-5 3 16,-13 0 10-16,-6-8-18 16,-7-29 8-16,6 41 5 0,-6-41-12 15,-19 37 0-15,19-37-9 16,-46 26-9-16,0-8 12 0,6-10-12 16,0-8-7-16,7 0 14 15,33 0-14-15,-40-11 9 16,40 11 3-16,0 0-8 15,-26-34 14-15,6 1-8 0,20 0-7 16,14 0 7-16,-1-1-3 0,6 5-11 16,-19 29 11-16,27-42-8 15,-14 13-67-15,-13 29-75 0,26-30-130 16,-26 30-159-16,0 0-226 16,0 0-78-16</inkml:trace>
  <inkml:trace contextRef="#ctx0" brushRef="#br0" timeOffset="2916">2798 399 681 0,'0'0'146'0,"0"0"1"16,0 0 12-16,0 0-11 15,0 0 23-15,0 0 0 16,0 0 8-16,0 0-21 0,0 0-11 16,0 0-36-16,0 0-15 15,0 0 21-15,27-15-19 0,-27 15-5 16,0 0-31-16,26 7 4 15,0 4-5-15,-26-11-3 0,26 30-20 16,-6 0 0-16,13-1-21 16,-7 1 6-16,1 3-17 0,-1 0 15 15,0 4-28-15,-6-7 24 16,6 3-7-16,-6 1 1 0,-20-34-16 16,26 33 24-16,-26-33-19 15,0 0 28-15,13 30-25 16,-13-30 17-16,0 0-17 0,0 0 17 15,0 0 5-15,0 0-11 16,0 0 1-16,0 0-18 0,0 0 18 16,-33 22-19-16,33-22 16 15,-39 4-20-15,39-4 18 0,-33-7-14 16,33 7 17-16,-39-15-23 16,39 15 24-16,-33-26-20 0,0 4 24 15,33 22-18-15,-20-22 12 16,20 22-8-16,-26-24 1 0,26 24 11 15,0 0-2-15,0 0 18 16,-7-25-10-16,7 25 15 16,0-23-29-16,0 23 17 0,7-22-25 15,-7 22 8-15,13-26-12 16,-13 26 8-16,26-29-16 0,-26 29-13 16,20-26-57-16,-7 4-19 15,-13 22-75-15,0 0-56 0,7-34-152 16,-7 34-170-16,-13-33-98 15</inkml:trace>
  <inkml:trace contextRef="#ctx0" brushRef="#br0" timeOffset="3521">3199 185 978 0,'0'-30'225'0,"0"30"-13"0,0 0-42 16,0 0-25-16,41-11-81 16,-15 3-24-16,13 1-26 0,-6 3 1 15,0 1-15-15,6-1 17 16,-12-3-11-16,12-1-6 15,-39 8 7-15,33-11-14 0,-33 11 29 16,0 0-22-16,33-15 52 16,-33 15-1-16,0 0-5 0,0 0-4 15,0 0-42-15,0 0 15 16,0 0-23-16,0 0 41 0,0 0-23 16,-46 30 31-16,46-30 24 15,-26 44 0-15,6 1 47 0,7-5-13 16,0 5-9-16,-1 6-6 15,14 5 2-15,0 3 17 0,0 7-25 16,14 5-25-16,-1-1-3 16,-13 1-11-16,26 7-12 15,-13-5 17-15,0 1-7 0,7-4-7 16,0-7 22-16,-7 0 1 16,0-11-22-16,-6-8 7 0,-1-7 3 15,-6-37-9-15,0 41 27 16,0-41-5-16,0 0-7 0,-20 40-3 15,20-40-6-15,0 0-15 16,-39 26-7-16,0-11 7 0,39-15-13 16,-60 11-10-16,28-4 4 0,32-7 6 15,-53 4-10-15,14 0-4 16,39-4-7-16,-46 0-70 16,46 0-103-16,-41-4-117 15,41 4-202-15,-46-7-324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07:49.9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184 328 1216 0,'-26'-3'272'16,"0"3"4"-16,6 7-53 0,-6 0-60 16,6 1 4-16,20-8-9 15,-33 22-18-15,33-22-21 0,-20 26-10 16,20-26-8-16,-13 29-13 15,13-29-14-15,13 27-22 16,-13-27-17-16,20 22-9 0,-20-22-20 16,33 11-6-16,-7-11 13 15,-6 0-5-15,-20 0 1 0,26-18-7 16,-26 18-10-16,27-22 8 0,-27 22 8 16,13-31-13-16,-13 31 13 15,6-29-2-15,-6 29-6 0,0 0 10 16,0 0-7-16,0 0 2 15,-39-22-8-15,39 22-5 0,-33-4 3 16,33 4-1-16,0 0 15 16,0 0-5-16,-26 15-27 0,26-15-41 15,0 0-110-15,0 0-164 16,0 0-160-16,0 0-161 0,26 11-34 16</inkml:trace>
  <inkml:trace contextRef="#ctx0" brushRef="#br0" timeOffset="383">171 0 1060 0,'-39'0'292'0,"39"0"-12"0,-40 11-27 16,40-11-67-16,-39 22-10 15,39-22-16-15,0 0-33 0,-26 35-19 16,26-35-25-16,6 37-28 0,-6-37-20 16,0 0-15-16,40 18-14 15,-8-10-6-15,-32-8 12 0,33-4-3 16,-33 4 29-16,33-19 34 16,-33 19-6-16,20-29 15 15,-20 29 36-15,6-31-11 0,-6 31-29 16,0-29-19-16,0 29-12 0,-32-11 10 15,-1 7 22-15,6 11-12 16,-5 4-12-16,32-11-15 0,-33 15-19 16,33-15-16-16,0 0 5 15,0 0-3-15,-20 34-16 0,20-34-134 16,0 0-145-16,0 0-221 16,13 34-365-16,-13-34-108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0:26.1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411 89 566 0,'0'0'196'0,"0"0"43"0,0 0 67 15,0 0-25-15,0 0-17 16,0 0-26-16,0 0-14 0,0 0-36 16,0 0 54-16,-40 15-44 15,40-15-52-15,-39 41-30 16,6 0-20-16,7-4-24 0,-1 4-19 16,8-8-18-16,-8 1-17 0,8-1-10 15,19-33-5-15,-27 41-3 16,1-11 2-16,26-30 4 0,-33 25 4 15,33-25-10-15,-33 12-4 16,33-12 8-16,0 0-4 0,-39-4-13 16,39 4 6-16,-13-30-13 15,6-7-5-15,1 0 11 0,12-4 14 16,1 4-16-16,-7 7 16 0,0 30 9 16,0 0-14-1,6-29 1-15,-6 29 10 0,0 0 10 16,0 0 1-16,0 0 4 0,7 29 6 15,-1 12 2-15,1 8 8 16,6 3 36-16,7 3-16 0,6 4-26 16,7 1-13-16,0-4-9 15,0-5-9-15,0-6-3 0,-1-7-37 16,-12-5-90-16,0-4-129 0,-7-3-162 16,-13-26-241-16,0 0-143 15</inkml:trace>
  <inkml:trace contextRef="#ctx0" brushRef="#br0" timeOffset="519">963 22 1216 0,'-14'-36'275'15,"14"36"53"-15,0 0-49 16,0 0-120-16,0 0-82 0,0 0 4 16,0 0 117-16,0 0-15 15,0 0-21-15,0 0-41 0,40 59-7 16,-1 3-4-16,-6-1-19 0,7-2-15 15,-8 3-17-15,8-1 26 16,-1-2-52-16,-11-4-6 0,-2-7-3 16,-13 1 2-16,0-8 14 15,-13-41-13-15,-13 48-12 0,-7-11-6 16,-13-11 5-16,-7-12-14 16,7 1 0-16,-13-4 0 0,0-2 0 15,0-6-3-15,0-3 10 16,7-3-1-16,-1-6 2 0,7 2-13 15,33 7 5-15,-26-30-4 16,6-7-2-16,7 0 6 0,7-7-7 16,12-8 7-16,1-4 6 0,13 1-3 15,-1 3-8-15,8 8 5 16,5-2-13-16,8 13-23 0,-40 33-71 16,39-41-79-16,-39 41-134 15,40-37-148-15,-40 37-175 16,39-29-53-16,-39 29 49 0</inkml:trace>
  <inkml:trace contextRef="#ctx0" brushRef="#br0" timeOffset="1040">1627 74 1864 0,'0'0'348'0,"0"0"-30"0,0 0-71 15,0 0-70-15,27-29-61 16,-27 29-45-16,0 0-20 0,26-8 32 16,7 8-12-16,0 8-30 0,13 10-11 15,0 4-14-15,6 4-10 16,1 12 5-16,6 6 5 0,7 8 26 15,-14 7 4-15,1-2-10 16,-1 2-14-16,1-4-3 0,-7 1 1 16,-13-7 34-16,0-9 6 0,-14-3 10 15,1 0-6-15,-13-4 1 16,-7-33-9-16,-20 42-16 0,0-12-24 16,-19-8-7-16,-7-4 1 15,-13-7 1-15,-1-7-7 16,1 3-4-16,0-3-9 0,0-8 17 15,0-3-14-15,6 3 1 0,14-3 7 16,6-4 15-16,33 11 4 16,-39-26 14-16,39 26-9 0,-27-49 3 15,21 1-23-15,12-4-6 16,7-7-4-16,14-8 4 0,12 8 0 16,-6-4-8-16,13 11-49 0,-7 3-53 15,1 12-76-15,-7 7-53 16,-33 30-79-16,33-36-153 0,-33 36-282 15,26-34-113-15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0:29.9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1633 0,'20'30'345'15,"13"-8"-47"-15,6-7-80 0,14-4-113 16,0-7-44-16,6-4-32 16,0-4-95-16,-7-3-154 0,-6-8-137 15,0-4-221-15,-19-6-58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0:29.5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4585 488 467 0,'0'0'123'16,"0"0"37"-16,0 0 47 16,0 0 21-16,0 0-31 0,0 0-51 15,-19 37 2-15,-1-4 9 16,0 0 16-16,0 0-11 0,1 1-20 16,-8 3-34-16,-5 3-7 15,-1-7-13-15,-7 8-26 0,1-8-19 16,-14-3-10-16,1-4-3 15,-7 0-12-15,-7 0-2 0,0-4-9 16,0-4-7-16,1-3 0 16,-1-4 0-16,0 0-10 0,-6-4 17 15,6-3 2-15,-6-4-25 16,0 0 25-16,-1-4-15 16,8 1 3-16,-1-5 9 0,0 5 0 15,1-1-15-15,5-3 15 0,8 3 2 16,-1 0-5-16,14-3 0 15,-1-1-10-15,8 1 7 0,32 7 4 16,-33-11 1-16,33 11-23 16,0 0 12-16,0 0 17 0,-33-30-14 15,33 30-8-15,-13-29 16 0,13 29-15 16,0-30 5-16,0 30 5 16,13-37-17-16,-13 37 13 15,26-37-19-15,-26 37 23 0,33-29 3 16,0 14-3-16,-33 15-7 15,26-15 10-15,-26 15-11 0,33-7 8 16,-33 7-9-16,33 4 14 16,-33-4 1-16,26 14 4 0,-26-14 2 15,26 34 1-15,-26-34 3 0,7 37-1 16,0-8-2-16,-7-29 9 16,-14 33-16-16,14-33 10 0,-39 37-6 15,6-11-10-15,-6-11-10 16,-1 0 17-16,1-8-12 15,6-3-3-15,-6 0 22 0,-1-8-26 16,7 0 7-16,7-3-3 16,26 7 8-16,-39-22-12 0,39 22-7 15,-27-41-16-15,14 8 16 0,7 3-11 16,6 30 34-16,-7-37-12 16,7 37 10-16,0 0-5 0,0 0 9 15,0 0-21-15,0 0 49 16,0 0 3-16,0 0-30 0,0 0 14 15,-13 41 13-15,0-8-13 16,0 4 1-16,-1-4 2 0,1-3 3 16,0-4-20-16,0 0-4 15,13-26 10-15,-33 25-5 0,7-6-4 16,0-8-7-16,-7-4 3 16,6 1 0-16,1-12 0 0,6-3 4 15,20 7-29-15,-32-22 1 16,12-12-16-16,7-3 14 0,0-3 0 15,6-8 20-15,-6 7-4 0,13 0 15 16,-7 16 3-16,7 25-8 16,0 0 27-16,0 0 6 0,0 0 59 15,0 0-18-15,-39 29-10 16,6 4-17-16,0 8-7 16,7-4 12-16,-7 4-33 0,0-1 2 15,0-7-21-15,0 1 0 0,-6-5 0 16,6-3-67-16,7-4-118 15,26-22-133-15,0 0-171 0,0 0-141 16,-33 15-29-16</inkml:trace>
  <inkml:trace contextRef="#ctx0" brushRef="#br0" timeOffset="205">2548 259 2027 0,'0'0'126'16,"0"-34"115"-16,0 34 68 0,0 0-39 15,0 0-129-15,0 0-65 16,0 0-50-16,0 0-5 0,0 0-18 16,33 0-145-16,-33 0-152 15,0 0-294-15,53 34-154 0</inkml:trace>
  <inkml:trace contextRef="#ctx0" brushRef="#br0" timeOffset="1000">1306 953 720 0,'0'0'243'0,"0"0"26"0,0 0 2 16,0 0-39-16,0 0-59 15,0 0-10-15,0 0-95 0,0 0-9 16,0 0-13-16,0 0-34 0,0-40 4 15,7 3-16-15,12 3 6 16,14-6-4-16,0 6 3 0,7 1-14 16,-1 7 14-16,0 4-2 15,1 4-21-15,-40 18 15 16,39 0 12-16,-39 0 21 0,0 0 24 16,27 37 16-16,-14 0-11 0,-13-37-5 15,-13 51 14-15,-7-10-24 16,0-8 11-16,20-33-27 0,-33 33 7 15,-6-3-29-15,-1-11 8 0,-6-8-1 16,7-4 8-16,6-7-10 16,-6 0 2-16,-1 0 14 0,14-7 2 15,26 7-6-15,0 0-1 0,-46-41-11 16,20 8-1-16,6-8-4 16,7-7 5-16,13 0-22 15,0-4 13-15,0-3 2 0,13 3-14 16,-6 4-51-16,6 4-46 0,0-1-93 15,7 8-81-15,-7 1-97 16,-7 6-115-16,-6 30-1 0</inkml:trace>
  <inkml:trace contextRef="#ctx0" brushRef="#br0" timeOffset="1261">1852 0 927 0,'0'0'241'0,"0"0"108"0,0 0-21 16,0 0-68-16,0 0-49 16,0 0 34-16,0 0-69 0,0 48-80 15,-27-4-36-15,-6 4-28 0,-19 4-28 16,-7 4-4-16,0-5 13 15,-7 5-65-15,0-5-113 0,0 1-108 16,1-4-154-16,-1 0-129 0,0-7-19 16</inkml:trace>
  <inkml:trace contextRef="#ctx0" brushRef="#br0" timeOffset="2009">728 791 1024 0,'0'0'281'16,"0"0"6"-16,0 0-40 16,0 0-25-16,0 0-55 0,0 0-49 15,0 0-19-15,13 37-36 0,-13-37-23 16,0 0-5-16,-13 40-8 15,13-40-23-15,0 0-4 0,0 0-3 16,-40 33 5-16,40-33-18 0,0 0-69 16,0 0-15-16,0 0-61 15,0 0 30-15,0 0-1 0,0 0 26 16,-6-55 14-16,12 11 43 0,-6 44 39 16,27-52-7-16,-27 52 10 15,19-41 38-15,-19 41-35 0,0 0 56 16,0 0 69-16,0 0 7 0,0 0-42 15,0 0-20-15,0 0-21 16,-6 37-12-16,6-37 3 16,-33 41-24-16,33-41 1 0,-46 33 7 15,7-11-29-15,39-22-1 0,-53 15 20 16,7-7-10-16,46-8 12 16,-39-4 2-16,39 4-19 0,-46-19-9 15,46 19 22-15,-33-33-3 0,13-11-5 16,7-4-15-16,6-4 20 15,7-7 6-15,0 7-11 0,0 8 0 16,0 7 36-16,0 37-19 0,7-30-22 16,-7 30 103-16,0 0 41 15,0 0-22-15,13 45-34 16,-6 6-23-16,6 9 14 0,0 6 3 16,-7 8 1-16,8 0-17 15,5 0-22-15,-12 0-24 0,6-1-10 16,-6-2 9-16,-1-5 0 0,-6-7-3 15,-13-3 20-15,0-12-7 16,-7-7-16-16,-19-7 3 0,-1-8-2 16,1-11-6-16,-7-8 2 0,0-6-5 15,6-8 0-15,-6-11-5 16,7-12-10-16,6-6 7 0,7-12 4 16,6-18-5-16,7-4-10 0,13-7-17 15,0-1 11-15,7 8 13 16,12 8-6-16,8 7-17 15,5 7-40-15,8 8-77 0,-1 10-111 16,1 9-189-16,-1 2-188 0,1 9-12 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0:38.7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7553 1607 975 0,'0'0'286'0,"46"8"-25"0,0 6-42 16,0 9-12-16,7 2-48 15,-7 5-10-15,7 3-40 16,-7 0-27-16,-7 1-20 0,-6-1 9 16,-33-33-9-16,26 41-10 15,-26-41 22-15,7 40-11 0,-7-40-26 16,-40 34-34-16,7-12 12 15,-6-11-3-15,0-4-12 16,6-7-8-16,33 0 3 0,-40-11-22 16,40 11-17-16,-26-29-9 15,6-8-28-15,14 0 11 16,6-8 35-16,6 1 0 0,7 3 20 16,-6 4 15-16,-7 37 10 15,13-40-14-15,-13 40 28 16,0 0 12-16,0 0-17 0,0 0 5 15,0 0-19-15,0 0 14 16,0 0 4-16,0 0-6 0,0 0 19 16,-26 33 3-16,26-33-14 15,-20 41-1-15,0-8 17 16,20-33 12-16,-6 33 0 0,6-33 32 16,-20 30-18-16,20-30-21 15,-39 22-10-15,-1-7-20 16,1-8-6-16,-1-7-8 0,-6 0-2 15,0-7-6-15,0-4 11 16,0-4-13-16,14-4 20 16,0 1-7-16,32 18-1 0,-40-37-8 15,7 7 7-15,33 30 2 16,-26-37 2-16,26 37-7 0,-20-26-6 16,20 26 6-16,0 0-10 15,0 0 1-15,0 0 11 0,0 0-2 16,0 0 0-16,0 0 7 15,0 0 0-15,0 0-3 16,0 0-1-16,14 34 0 16,-14-34 6-16,6 37 0 0,-6-37 11 15,7 29 0-15,-7-29 1 16,0 0-2-16,-33 30-2 0,0-15-6 16,0-12-9-16,0 1-2 15,0-8 0-15,33 4 0 0,-39-18-10 16,39 18-12-16,-33-37 5 15,13 0 4-15,1 4 3 16,19 33 1-16,-7-30-1 0,7 30 10 16,0 0-15-16,0 0-1 15,0 0 12-15,0 0-1 16,0 0 12-16,0 0 1 0,0 0 5 16,-6 37-1-16,-8-7 1 15,14-30 0-15,-19 40-1 16,19-40-1-16,-33 37-11 0,0-15 0 15,0-11 2-15,0-3-2 16,33-8-4-16,-39-8-39 0,39 8-23 16,-26-25-3-16,26 25-2 15,-20-56 24-15,13 12 21 0,1 3 15 16,6 41-2-16,6-37 13 16,-6 37 0-16,0 0-7 15,-6-29 14-15,6 29 16 16,0 0 31-16,0 0-5 0,0 0-19 15,-7 40-8-15,1-6-6 16,6-34-4-16,-14 37-5 0,14-37 7 16,-6 29 24-16,6-29-6 15,0 0-21-15,-46 22 1 0,0-18-8 16,6-8 0-16,-6-11-4 16,0-7 4-16,0-7-1 15,0-8-6-15,-6-11 6 0,12-8 4 16,1 1-7-16,6-4 0 15,7-4 0-15,6 11 0 16,7 4-12-16,0 4 15 0,6 11-8 16,7 33 5-16,0 0 0 15,0-41-3-15,0 41-8 16,0 0 11-16,0 0 11 0,0 0-11 16,0 0 9-16,13 48-5 15,1 4 11-15,-1 0 12 0,6 3 17 16,8 0-2-16,6 4-11 15,6 1 0-15,-6-1-10 0,6-8-11 16,-6-6-6-16,-7-8-1 16,-26-37 2-16,27 37 32 15,-27-8 11-15,0-29-20 16,-46 33-14-16,-7-10-11 0,-19-9 2 16,-7 1-5-16,-6-7 3 15,-7 3-12-15,6-4 9 0,-6 0 5 16,13 1-2-16,7-1 1 15,6-3-11-15,20 0 7 0,46-4-7 16,-39 3 0-16,39-3-2 16,0 0 9-16,0 0 2 15,0 0 1-15,0 0-3 0,39 19 4 16,14-4-4-16,6-1 10 16,7 1-10-16,-1 0 0 15,1 0-4-15,0 3 8 0,0 1-4 16,-14 3-7-16,-6 0 7 15,-6 4 3-15,-40-26-10 16,39 40 7-16,-39-40 6 0,26 52-3 16,-19-11 1-16,-14-4 6 15,7-37 10-15,-19 55 5 0,-21-11 2 16,-6-3-1-16,-20-4-2 16,-6-7 12-16,-13-5 5 0,-1-6 21 15,-6-4 12-15,0-12 2 16,7-6 0-16,6-12 25 0,7-7 9 15,6-11-46-15,8-12-28 16,12-10-19-16,6-19-28 16,8-15-75-16,12-7-78 15,0 4-49-15,20-1-53 0,7 8-84 16,12 4-183-16,8 4-376 16,12-1-44-16</inkml:trace>
  <inkml:trace contextRef="#ctx0" brushRef="#br0" timeOffset="300">7206 1190 1998 0,'0'0'380'15,"53"-30"-77"-15,-15 4-72 0,2 8-90 16,6 3-47-16,6 8-49 16,1 3 7-16,12 11-28 15,1 1-1-15,-7 14 14 0,-6 11 3 16,-14 0 4-16,-12 8 18 16,-14 3-8-16,-20 4-13 0,-19-3-12 15,-14-5-20-15,-19 1-104 16,0-11-143-16,-13-8-269 15,-7-7-365-15</inkml:trace>
  <inkml:trace contextRef="#ctx0" brushRef="#br0" timeOffset="547">8322 155 2123 0,'0'26'469'0,"-19"-4"-73"15,-14 4-136-15,-7 0-90 16,-25 7-31-16,-21 4-22 0,-19 8-51 16,-20 6-29-16,-19 5-5 15,-14 3-24-15,-26 4-120 0,1-4-135 16,-8 4-164-16,1-1-244 15,6 9-217-15</inkml:trace>
  <inkml:trace contextRef="#ctx0" brushRef="#br0" timeOffset="1948">3317 820 3515 0,'0'0'360'0,"0"0"116"15,0 0-184-15,0 0-126 16,0 0-126-16,0 0-46 0,0 0-203 15,0 0-203-15,0 0-124 16,0 0-249-16,0 0-417 16</inkml:trace>
  <inkml:trace contextRef="#ctx0" brushRef="#br0" timeOffset="2339">4053 0 2597 0,'0'0'253'16,"0"0"36"-16,0 0-31 0,-26 22-100 16,-20 12-76-16,-20 2-26 15,-19 9-11-15,-21 3-31 0,-12 0 7 16,-20 0-7-16,-6-4-14 15,-1 1-7-15,1-9-9 0,6-6-61 16,7-8 26-16,19-11-12 16,14-3 25-16,25-16-56 0,8-10-18 15,25-12 19-15,21-14 32 16,19-11 37-16,6-1 3 0,7 8 21 16,0 4 0-16,-6 10 13 15,-7 34 39-15,7-29 11 16,-7 29-9-16,0 0-24 15,-40 15 17-15,-6 18-17 0,-20 15-9 16,-6 11-7-16,-7 4-21 16,-6 3-218-16,-14 5-419 0,-6-5-445 15</inkml:trace>
  <inkml:trace contextRef="#ctx0" brushRef="#br0" timeOffset="1127">3049 1581 2110 0,'0'0'356'0,"0"0"-42"0,0 0-28 16,0 0-25-16,6 37-62 15,-6-37-31-15,0 52-13 0,-6-8-32 16,-1-3-30-16,-6-4-36 16,-7 4-18-16,-6 3-30 15,-20 0-126-15,-13 1-138 16,-14-5-109-16,-5 1-192 0,-1-4-282 16,6-11-101-16</inkml:trace>
  <inkml:trace contextRef="#ctx0" brushRef="#br0" timeOffset="1700">2510 1360 1282 0,'0'0'167'0,"0"0"83"15,0 0 52-15,0 0-58 16,0 0-71-16,0 0-42 16,-13 59-13-16,6-11-17 0,7-4-23 15,0 0-12-15,-7-7-12 16,7-37-9-16,-19 45-22 0,19-45-12 16,-46 37-5-16,6-19-6 15,-6-10-5-15,7-12-1 16,-1-11-41-16,40 15-11 0,-46-48 6 15,20-4 4-15,6-10 31 16,7-1 1-16,7 4 10 16,-1 7 6-16,7 11 7 15,0 41 4-15,0-37 2 0,0 37 4 16,0 0 2-16,0 0 51 16,0 0 23-16,0 0 14 0,0 0-21 15,-6 56 19-15,-1-5 0 16,-6 1 12-16,-7 0-1 15,0 0 22-15,-12 3 26 0,-21-3 32 16,-13 3-2-16,-26-3 35 16,-19-8 16-16,-27-3-29 0,-20-12-9 15,-13-14-12 1,7-11-20-16,-6-11 12 0,-1-8-55 16,13-7-10-16,7-8 35 15,20 0-48-15,19 5-27 0,27-1-26 16,19 4-50-16,20 3-68 15,46 19-242-15,0 0-415 0,-13-44-118 16,13 44-31-16,59-48-350 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0:41.6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2594 0 1722 0,'0'0'322'0,"0"0"-26"15,0 0-48-15,0 0 9 0,0 0 23 16,0 0-5-16,-13 37-33 15,-1 7-41-15,8 0-28 16,6 12-59-16,-7 3-38 0,14 0-32 16,-7 4-36-16,6 0-52 15,-6-1-229-15,7 1-163 0,-14 4-250 16,1-4-293-16</inkml:trace>
  <inkml:trace contextRef="#ctx0" brushRef="#br0" timeOffset="664">2113 620 2341 0,'0'0'301'16,"0"0"-84"-16,-13-36-112 15,13 36-39-15,0 0-4 0,0 0 12 16,0 0-14-16,0 0-3 15,39 48-22-15,-19-8-2 0,-20-40-8 16,26 48-16-16,-13-11 0 16,-13-37 4-16,0 44-10 15,-6-14-7-15,6-30 8 16,-26 30-27-16,26-30-4 0,-46 22-4 16,6-11-2-16,7-7 17 15,33-4-18-15,-46-23-25 16,46 23 35-16,-39-37 12 0,39 37 0 15,-26-37 12-15,26 37 2 16,0 0-11-16,0 0 12 0,-20-33-9 16,20 33-1-16,0 0 31 15,0 0-9-15,0 0-10 0,-20 37 12 16,14-4-13-16,-1-3-9 16,7-30 13-16,0 37-18 15,0-37 15-15,0 0-2 16,0 0-16-16,0 0 6 0,0 0-74 15,0 0-20-15,0 0 27 16,0 0 5-16,-39-26 19 16,5-11 26-16,7 4 5 0,27 33 33 15,-26-48 68-15,26 48-12 16,0 0 1-16,-52-26 26 0,-1 22 22 16,-13 23 47-16,-6 10 24 15,-7 8-23-15,-19 8 6 16,-2-1-2-16,-5-3-39 0,-7-1-33 15,7-3 7-15,0-7-24 16,-1-8-17-16,7-11-25 16,1-11-21-16,6 0-6 0,13-19-2 15,13-3-11-15,-1-11-37 16,15-15-95-16,6-7-121 16,6-12-62-16,7-14-72 0,14 0-186 15,6-4-344-15,13 3-29 16</inkml:trace>
  <inkml:trace contextRef="#ctx0" brushRef="#br0" timeOffset="837">230 247 2496 0,'40'19'255'0,"6"-8"55"15,7-11-50-15,19 0-77 16,13 0-79-16,14-4-57 15,-7-3-22-15,-6-1-106 0,-7-3-230 16,-13 8-430-16,-14-5-396 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0:46.74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24 1040 0,'46'-18'362'0,"-19"10"18"16,5 8-40-16,1 4-75 15,7 0-86-15,-7-4-62 16,-1 3-36-16,1 1-32 16,-33-4-38-16,33 0 0 0,-33 0-24 15,0 0-177-15,0 0-266 16,0 0-233-16,33 4 8 0</inkml:trace>
  <inkml:trace contextRef="#ctx0" brushRef="#br0" timeOffset="207">533 109 817 0,'0'0'270'0,"0"0"49"16,0 0-66-16,39-4-64 15,-39 4-53-15,0 0-53 16,0 0-50-16,39-3-11 0,-39 3-29 15,46 3-7-15,-46-3-105 16,40 0-194-16,-1 4-117 0,-39-4 14 16</inkml:trace>
  <inkml:trace contextRef="#ctx0" brushRef="#br0" timeOffset="388">1019 120 894 0,'0'0'254'16,"0"0"8"-16,46 0-58 0,-46 0-94 16,46-4-58-16,-46 4-22 15,46-7-15-15,-46 7-2 16,0 0-26-16,46-4-238 0,-7 1-179 16,-39 3-11-16</inkml:trace>
  <inkml:trace contextRef="#ctx0" brushRef="#br0" timeOffset="603">1669 139 1032 0,'0'0'233'16,"0"0"-34"-16,46-8-54 15,-46 8-72-15,40-11-58 16,-40 11 12-16,39-11-11 0,1 7-22 15,-40 4-81-15,52-7-129 16,1 7-51-16,-1 0 25 16,-6 4 19-16,0-1 31 0,0 5 10 15,-6-1 23-15</inkml:trace>
  <inkml:trace contextRef="#ctx0" brushRef="#br0" timeOffset="772">2576 124 427 0,'0'0'97'0,"0"0"31"0,40-8-36 16,-40 8-15-16,0 0-52 15,39-11-13-15,-39 11 2 16,39-3-27-16,-39 3 10 16,53-8-109-16,-14 1-49 0,-6 7-62 15</inkml:trace>
  <inkml:trace contextRef="#ctx0" brushRef="#br0" timeOffset="948">3115 72 1079 0,'0'0'257'0,"0"0"-88"0,0 0-75 15,0 0-14-15,0 0-43 16,53-7-37-16,-53 7 14 0,0 0-66 15,46-4-229-15,-46 4-122 16,46-7-90-16</inkml:trace>
  <inkml:trace contextRef="#ctx0" brushRef="#br0" timeOffset="1284">3457 65 1532 0,'46'11'304'0,"-46"-11"-58"0,0 0-116 16,46 0-62-16,-46 0-24 15,46-4-24-15,-46 4-8 16,52 0-12-16,-6 0-26 16,-46 0-69-16,46 0-82 0,-46 0-35 15,0 0 3-15,0 0 68 16,46-4 54-16,-46 4 65 0,0 0 13 15,0 0-46-15,0 0 68 16,0 0 7-16,0 0 126 16,0 0-17-16,0 0 14 0,0 0-40 15,0 0-33-15,0 0-21 16,0 0-17-16,0 0-20 0,0 0-18 16,0 0-13-16,0 0-54 15,0 0-274-15,0 0-189 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0:56.5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2458 485 367 0,'0'0'132'16,"32"-15"21"-16,-32 15 5 15,0 0 27-15,0 0 69 16,0 0-19-16,0 0 3 0,0 0 20 16,0 0-55-16,0 0-28 15,0 0-59-15,0 0-25 16,0 0 3-16,0 0-50 0,0 0-21 16,0 0-5-16,-46 26-23 15,0 4 16-15,-1 7-11 0,1-4 9 16,14 4-6-16,32-37-11 15,-47 55 16-15,20-10-12 0,14-8 13 16,13-37-20-16,-6 40 22 16,6-40-7-16,19 46-18 15,-19-46 14-15,0 0-23 16,40 29 23-16,-40-29-5 0,0 0 5 16,47 4 0-16,-47-4-14 15,39-15 20-15,-39 15-6 16,0 0 7-16,0 0-7 0,0 0-3 15,0 0 12-15,0 0-21 16,0 0 22-16,-46-26-10 0,-7 15-9 16,-7 19 21-16,0-5-7 15,1-6-5-15,-1 6 8 0,7-6-25 16,6 3 23-16,8-4-13 16,39 4 18-16,-39-8-32 15,39 8 21-15,0 0-46 16,0 0 26-16,0 0 5 0,-28-34 0 15,28 34 4-15,0 0 11 16,0 0 7-16,0 0-18 0,0 0 24 16,-6-33-13-16,6 33 0 15,0 0-19-15,0 0 30 16,0 0-11-16,0 0 10 0,0 0-3 16,0 0 11-16,0 0 13 15,0 0-8-15,0 0 8 0,0 0-31 16,-46 41 24-1,46-41-24-15,-54 23 10 0,54-23-10 16,-46 15 2-16,46-15-2 16,-46 0 2-16,46 0-2 0,0 0-20 15,-47-23-10-15,47 23-11 16,-26-38 10-16,26 38-6 0,0 0 15 16,-13-37 22-16,13 37 0 15,0 0-18-15,0 0 37 16,0 0-19-16,0 0 8 0,0 0-1 15,0 0 20-15,0 0-14 16,0 0 5-16,-7 41 9 0,7-41-14 16,0 0 19-16,0 0-23 15,-26 42 8-15,26-42-27 0,0 0 22 16,0 0-26 0,-40 26 19-16,40-26-5 0,0 0 0 15,0 0-13-15,0 0 9 16,0 0-2-16,0 0 6 0,0 0 0 15,-40-34-18-15,40 34 25 16,0 0-15-16,0 0 8 16,0 0 9-16,0 0-9 0,0 0 15 15,0 0-9-15,0 0 11 16,0 0 6-16,-39 45-15 0,39-45 10 16,-41 40-24-16,41-40 18 15,-59 37-9-15,6-18-9 0,53-19 12 16,-60 7-22-1,13-7 22-15,47 0-16 0,-52-18 10 16,52 18-25-16,0 0 25 16,0 0-21-16,-40-48 13 0,40 48-12 15,0 0 25-15,-20-45-21 16,20 45 27-16,0 0-23 0,0 0 16 16,0-37-4-16,0 37 4 15,0 0 0-15,0 0-11 16,0 0 20-16,0 0-16 0,0 0 10 15,0 0-14-15,0 0 7 16,0 0-11-16,0 0 19 16,0 0-8-16,0 0 4 15,0 0-4-15,13-38-6 0,-13 38 3 16,0 0-1-16,0 0 9 16,0 0-13-16,0 0 15 0,0 0-29 15,0 0 31-15,0 0-15 16,0 0 15-16,0 0 1 0,0 0-10 15,0 0 29-15,0 0-18 16,40 34 3-16,-40-34 1 16,33 49 9-16,-13-1-11 0,0-8 16 15,-13 8-4-15,6-7 29 16,-6 3-6-16,-1 1 1 16,1-1-21-16,-14 0 17 0,1-3 4 15,6 0 13-15,-13-1-20 16,-8 1 0-16,-12-4-21 15,-6 0 4-15,-15 0-7 0,-12-4 9 16,-7-3-10-16,-7-5 13 16,1 1 1-16,-7-7 34 0,0-12-1 15,0-7-6-15,6-7-1 16,7-8 46-16,7-11-14 0,6-3 9 16,14-8-18-1,12-11-36-15,1-8 3 0,20-7-31 16,7-3-2-16,12-4 3 15,7 3-26-15,14-3 3 0,7 0-10 16,12 3-75-16,7 4-77 16,6 4-83-16,15-1-175 0,-2 1-288 15,14 4-345-15</inkml:trace>
  <inkml:trace contextRef="#ctx0" brushRef="#br0" timeOffset="217">1596 60 1824 0,'40'-22'327'0,"-1"4"-90"16,8 3-111-16,-1 11-63 0,1 4-14 15,-1 8-20-15,-6 3-6 16,-7 7-7-16,-33-18-16 0,20 41-145 15,-26-4-152-15,-21 0-259 16,-33 3-96-16</inkml:trace>
  <inkml:trace contextRef="#ctx0" brushRef="#br0" timeOffset="385">463 319 1702 0,'0'0'314'0,"0"0"-36"16,60-22-80-16,19 11-99 0,20 7-39 16,1 0-39-16,13 8-27 15,6-4-270-15,-6-4-386 0,6 4-174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56.3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322 115 1514 0,'0'0'346'15,"0"0"-39"-15,0 0-75 0,0 0-77 16,0 0-43 0,0 0-34-16,0 0 9 0,0 0-23 15,0 0-8-15,-39 7-37 16,-1 12 4-16,40-19-20 0,-52 26 8 15,52-26-9-15,-46 26 7 16,46-26-9-16,0 0 7 16,0 0-22-16,0 0-22 0,0 0 0 15,0 0 5-15,0 0 22 16,6-56 0-16,14 8-2 0,0 8 17 16,-20 40-14-16,26-49 27 15,-26 49 10-15,0 0 21 16,0 0-38-16,0 0 4 15,0 0-7-15,0 0-14 0,0 0 6 16,-59 15-13-16,0 7-145 16,13 4-313-16,-7 0-372 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1:04.3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210 59 1095 0,'0'0'337'15,"0"0"-27"-15,0 0-55 0,0 0-89 16,0 0-69-16,-33 4-36 15,33-4-28-15,0 0 2 0,0 0 14 16,0 0-10 0,0 0-20-16,-13 37 0 0,13-37-8 15,7 30-15-15,-7-30 25 16,0 0-21-16,0 0 11 0,0 0 2 16,0 0-9-16,0 0 16 15,26 0-13-15,-26 0 7 0,0 0-14 16,13-45 34-16,-6 16 61 15,-7 29 9-15,-7-34 19 0,7 34-29 16,0 0-53-16,0 0-6 16,-39-14-23-16,6 6-9 15,0 12 3-15,0 3-12 16,33-7 3-16,-33 19-168 0,33-19-460 16,-39 22-419-16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1:05.0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842 1333 1182 0,'0'0'241'0,"0"0"114"16,0 0-76-16,0 0-100 15,0 0-63-15,0 0-27 16,0 0-21-16,0 0-22 0,0 0-7 15,0-29-57-15,20-1 3 16,6-10-43-16,7-5-27 16,7 1 45-16,6-4 3 15,-7 7 37-15,-6 8-23 0,6 11 38 16,-6 14-8-16,13 8 5 16,0 15 2-16,7 4 5 0,6 10-13 15,0 5 1-15,0-1-4 16,0-4 4-16,1 1-12 15,-14-12 5-15,-7 1 0 0,-6-12-10 16,-33-7 25-16,0 0-15 16,0 0 5-16,0 0-5 0,0 0 34 15,20-44-11 1,-20 7 11-16,-20 11 29 0,20 26-7 16,-46-29 21-16,-7 14-31 15,-12 15 0-15,-1 18 23 0,-13 12 4 16,7 14 15-16,-7 12 25 15,0 6-12-15,13 12-12 16,-6 4-15-16,13 3-3 0,-7 0 19 16,0 1-13-16,7-1-2 15,0-7-9-15,0-8 7 0,0-7-11 16,-7-7-28-16,14-11-14 16,-8-12-10-16,1-10-6 0,0-12 1 15,7-10 5-15,-1-12-17 16,7-15-2-16,0-7-10 15,7-11-25-15,6-3 0 0,13-5-53 16,7 4-67-16,6 1-102 16,7 3-104-16,13 3-186 15,20 8-183-15,7 8-14 0</inkml:trace>
  <inkml:trace contextRef="#ctx0" brushRef="#br0" timeOffset="268">882 2253 1988 0,'0'0'323'16,"0"0"-50"-16,0 0-79 16,0-29-62-16,6-12-65 0,21 4-44 15,12 0-10-15,14 8 1 16,6 10 6-16,-7 8 15 0,8 11 14 15,-21 4 5-15,-6 14 14 16,-7 12 3-16,-19 7-10 0,-20 7-22 16,-14 8-21-16,-12-4-18 15,-14-4-146-15,-12-3-221 16,-8-12-324-16,-6-10-220 0</inkml:trace>
  <inkml:trace contextRef="#ctx0" brushRef="#br0" timeOffset="560">422 107 1456 0,'-7'-41'287'0,"1"8"48"15,6 33-15-15,0-33-103 0,0 33-92 16,0 0-77-16,0 0 0 16,0 0 91-16,0 0-4 15,-7 62-43-15,7 12-27 0,0 19-16 16,-6 3-28-16,-1 15 7 16,-6 7-14-16,0 4-5 0,-7 7 5 15,-13 8-41-15,-13-4-275 16,-6-4-532-16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1:06.3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2272 767 1498 0,'0'0'273'0,"0"0"-32"16,0 0-25-16,0 0-47 15,27-18-73-15,12 3-45 0,7-3-39 16,0-5 12-16,7 5-11 16,-7-8-13-16,0-7-6 15,-7-4 16-15,-6-5-10 0,-13-9 4 16,-1-5-12-16,-6-3 5 15,-13 0 61-15,0 4 25 16,-13 10-27-16,-6 16-6 0,19 29-29 16,-46-15-16-16,-7 22 12 15,7 19-24-15,7 11 19 0,-7 7-3 16,13 4-5-16,0 4 12 16,13 4 8-16,7 6 22 0,6 1 29 15,21 1-12-15,-1 6 19 16,20 0-24-16,-1 4-36 0,1-4 6 15,0-7-28-15,7 4 11 16,-8-8-4-16,-5 4-42 0,-14-4-146 16,0-4-276-16,-20 1-367 15</inkml:trace>
  <inkml:trace contextRef="#ctx0" brushRef="#br0" timeOffset="192">2338 1932 2257 0,'0'0'294'0,"0"0"64"0,0 0-76 16,0 0-115-16,0 0-71 16,39 26-49-16,-39-26-34 0,46 7-58 15,-46-7-200-15,0 0-307 16,0 0-444-16</inkml:trace>
  <inkml:trace contextRef="#ctx0" brushRef="#br0" timeOffset="660">1141 597 2014 0,'0'0'135'15,"0"0"72"-15,39-3-44 16,7-1-74-16,7-7-45 0,6-1-23 16,0 1-6-16,0-8-15 15,1-3 0-15,-8-7-3 16,-12-8 7-16,-1-8-4 0,-13-3-15 15,-6-11 15-15,-13-7 7 16,-14-1-17-16,0 12-22 0,-19 3 19 16,-7 15 13-16,0 19-8 15,-19 18 14-15,-1 18-12 16,-6 23 9-16,-7 10 9 0,14 9-10 16,6 10 14-16,6 7 19 15,14 1 5-15,13 0 24 0,6 3 33 16,14-3-13-16,19 4-1 15,7-5-17-15,7 1-30 0,6-1-10 16,0 1-8-16,0 0-13 16,0-1 3-16,-20 1 2 0,0 3-7 15,-13 0 4-15,-19-3-75 16,-7-1-174-16,-7 1-246 0,-13-7-341 16</inkml:trace>
  <inkml:trace contextRef="#ctx0" brushRef="#br0" timeOffset="971">1358 2165 1650 0,'20'41'317'0,"-20"-41"57"16,0 0-92-16,0 0-129 15,0 0-70-15,0 0-40 16,0 0-19-16,0 0 7 0,0 0 3 16,0 0-17-16,0 0 13 15,0 0 3-15,0 0-18 0,0 0-7 16,0 0 4-16,6-60-5 16,-12 16 2-16,-8 3 13 0,14 41-18 15,-26-40 0-15,26 40 5 16,0 0-26-16,0 0-5 0,-46-19-145 15,46 19-244-15,0 0-355 16,-39 11-100-16</inkml:trace>
  <inkml:trace contextRef="#ctx0" brushRef="#br0" timeOffset="1543">23 897 1664 0,'-26'-45'293'16,"26"45"-63"-16,0 0-129 16,0-40-41-16,13 6-57 0,-13 34 19 15,46-51-31-15,0 10 14 16,0 0-2-16,0 5 0 0,-7-6-11 15,7-10-5-15,-13 0 24 16,-7-10-19-16,-6-9 23 16,-7-2-26-16,-6 2 20 0,-7 9 26 15,-13 10 46-15,6 11-24 16,7 41-38-16,0 0-5 0,-46-4-14 16,7 27-7-16,-7 21 30 15,6 15-20-15,-6 4 17 0,7 7 1 16,6 4 22-16,13 0 13 15,1-4 18-15,12-3 20 16,14 4-24-16,6-5 2 0,20 1-28 16,-1-4-29-16,14-8 4 15,7-3-15-15,-7-1 7 16,0-3-33-16,-7-3-152 0,-6 7-175 16,0-1-202-16,-13 8-120 15</inkml:trace>
  <inkml:trace contextRef="#ctx0" brushRef="#br0" timeOffset="1736">194 2246 1764 0,'0'0'347'0,"0"0"60"0,-7 41-82 16,7-41-96-16,0 0-54 15,0 0-37-15,0 0-18 16,0 0-46-16,0 0-23 15,0 0-36-15,0 0-8 0,0 0-113 16,0 0-180-16,0 0-285 16,0 0-349-16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1:45.13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 4 909 0,'0'0'165'16,"0"0"107"-16,-39-4 19 15,39 4-54-15,0 0-103 16,0 0-73-16,0 0-90 0,0 0-208 16,0 0-270-16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1:47.9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8781 0 896 0,'0'0'349'0,"0"0"-5"16,20-40-77-16,-20 40-86 0,0 0-54 15,0 0-31-15,0 0-71 16,0 0 12-16,0 0-13 16,0 0 167-16,-26 48-49 0,-7 26-3 15,-13 15-6-15,-27 22 10 16,-5 16-13-16,-14 10 4 15,-14 8-42-15,0-5 7 16,1-6-18-16,0-8-7 0,0-11-19 16,13-15 10-16,6-7-4 15,1-11 1-15,13-12-6 0,6-11-26 16,0-6 4-16,14-13 4 16,-1-7-9-16,53-33-2 15,-53 34-7-15,53-34-20 0,-46 22 7 16,46-22 16-16,0 0-20 15,0 0 4-15,0 0 15 0,0 0-17 16,0 0 0-16,0 0 16 16,0 0-11-16,0 0-10 15,0 0 12-15,0 0-19 16,0 0 0-16,0 0 17 0,0 0-24 16,0 0 6-16,-7-37-5 15,7 37-1-15,13-44-8 0,7 7 18 16,0 0-25-16,7-1-2 15,6-7-5-15,0 1-2 16,6-8-6-16,7 4 22 0,-7-4 18 16,7 0-3-16,-6 8-2 15,-1 3 19-15,-12 4-10 0,-1 11-11 16,-26 26 22 0,0 0-15-16,26-38 1 0,-26 38 6 15,0 0-3-15,0 0-3 16,0 0-8-16,0 0 4 0,0 0 17 15,0 0-25-15,0 0 1 16,0 0 14-16,0 0-13 0,0 0 3 16,0 0 12-16,0 0-2 15,0 0-4-15,0 0-3 16,-33 42 7-16,33-42 7 0,-46 55 3 16,7-7-26-16,6-7 23 15,0-4 10-15,7 4 7 0,-7 0-15 16,7 0 1-16,0-4 0 15,26-37 17-15,-46 51-1 16,46-51 9-16,-46 52-5 16,46-52-21-16,-41 49 4 0,41-49 11 15,0 0 1-15,-52 41-9 16,52-41-8-16,0 0-19 0,0 0 7 16,0 0 4-16,0 0 9 15,0 0 3-15,0 0-12 0,0 0 0 16,0 0-3-16,0 0 11 15,0 0 6-15,0 0 13 16,0 0-13-16,0 0 12 16,0 0-22-16,0 0-11 0,0 0 3 15,0 0 13-15,0 0 2 16,59 18-8-16,-6-3-12 0,0-8-7 16,6 1 16-16,-13-4 14 15,13 3-6-15,-6 0-16 16,6 4 3-16,0-3 8 0,0-1-7 15,0 1 7-15,-6-1 10 16,-1-3-2-16,-12 3-3 0,-40-7-17 16,46 11 15-16,-46-11-6 15,46 11 7-15,-46-11-2 16,0 0 11-16,0 0-7 16,39 19 7-16,-39-19-16 0,0 0 3 15,0 0-3-15,0 0 3 16,0 0 6-16,46 26 8 0,-46-26-22 15,0 0 5-15,0 0-62 16,0 0-170-16,0 0-134 0,0 0-161 16,0 0-443-16</inkml:trace>
  <inkml:trace contextRef="#ctx0" brushRef="#br0" timeOffset="916">5709 1696 1466 0,'0'0'328'15,"0"0"-55"-15,0 0-67 0,0 0-67 16,0 0-26-16,0 0-33 16,0 0 37-16,0 0 83 0,0 0-23 15,-13 37-22-15,13-37-19 16,-6 48-22-16,-1-11-19 15,7-37-6-15,-20 40-17 0,20-40-26 16,-46 53-31-16,-6-20-8 16,-7-10-16-16,-7-5-114 15,7-7-95-15,5 0-129 0,8-11-124 16,46 0-202-16,-46-7-62 16</inkml:trace>
  <inkml:trace contextRef="#ctx0" brushRef="#br0" timeOffset="1432">5117 1566 913 0,'0'0'223'0,"0"0"18"0,0-34 1 16,0 34-7-16,0 0-27 15,0 0-5-15,0 0-44 16,0 0 24-16,20 48-44 15,-1-3-53-15,-19-45-24 0,14 49-23 16,-14-49-10-16,6 40-10 16,-6-40 8-16,0 0-14 15,0 0-9-15,0 0-38 0,-46 15-62 16,0-15 6-16,0-15-9 16,7-11-7-16,-1-7 1 0,7-8 38 15,-6 0 35-15,6 4 15 16,33 37 17-16,-26-37 25 15,26 37 20-15,0 0-30 0,0 0 6 16,0 0 86 0,0 0-1-16,0 0-25 0,0 0 6 15,-7 48 21-15,7-4 2 16,7-3 10-16,-7-3 9 0,0-38 18 16,0 52 1-16,0-52 53 15,-33 51 39-15,33-51-37 16,-72 37-63-16,-7-14-23 0,-13-12-29 15,-7-11-11-15,6-4-8 16,1-7-20-16,13-4-14 16,7-3-7-16,6-5 2 0,7-2-14 15,20-1-40-15,39 26-119 16,-53-45-163-16,27 8-139 16,6-1-136-16,20 38-319 15,-6-70-286-15</inkml:trace>
  <inkml:trace contextRef="#ctx0" brushRef="#br0" timeOffset="1645">5578 1098 2914 0,'39'4'370'15,"-39"-4"-76"-15,46 3-104 16,-46-3-105-16,0 0-35 0,40 0-45 16,-40 0-157-16,0 0-242 15,0 0-300-15,39-25-382 16</inkml:trace>
  <inkml:trace contextRef="#ctx0" brushRef="#br0" timeOffset="1992">6341 264 1974 0,'0'0'382'0,"-47"-4"-20"0,1 19-86 16,7 14-107-16,-7 5-60 15,-7 10-53-15,-6-2-11 0,-13-2-28 16,-7 1 3-16,-6 0-20 15,-7-8 11-15,6-7-15 16,1-4-14-16,6-10-1 0,13-1-7 16,6-15-37-16,7-3 11 15,14-20-15-15,39 27 34 0,-39-48 17 16,6 4 11-16,33 44 2 16,-20-41-3-16,20 41 10 15,0 0 7-15,0 0-6 16,0 0 3-16,-46-18 1 0,0 29 1 15,7 11-3-15,-7 11-7 16,-7 8-28-16,0 3-350 0,-6 1-454 16</inkml:trace>
  <inkml:trace contextRef="#ctx0" brushRef="#br0" timeOffset="2688">3367 1061 1456 0,'0'0'21'0,"39"26"179"15,-39-26 26-15,21 41-54 0,-21-41-73 16,7 49-36-16,-7-9-30 15,0-40-8-15,0 45-5 0,0-45 0 16,-7 44-20 0,7-44-10-16,-13 41 10 0,13-41 9 15,0 0 1-15,0 0 36 16,0 0 16-16,0 0-32 0,0 0-30 16,0 0 10-16,0 0 22 15,0 0-7-15,-47 7-6 0,47-7-6 16,0 0-13-16,0 0 4 15,-39 18 31-15,39-18-1 0,-46 38 10 16,46-38-16-16,-40 52-10 16,14-8 2-16,6-3-16 15,20-41-4-15,-26 52 12 0,26-52-5 16,-20 41-7-16,20-41-7 16,0 0 13-16,0 0 8 15,0 0-14-15,0 0 8 0,0 0-13 16,0 0 0-16,0 0-11 15,-39-38 9-15,39 38 10 16,-40-48-6-16,14 15 6 0,26 33 12 16,-46-29 57-16,7 14 23 15,-14 11 30-15,7 8-21 0,-13 11 0 16,6-1 11-16,-6 9 14 16,0 2 11-16,0 1-3 0,-7 0-11 15,-7-4 4 1,-6 1-17-16,0-11-6 0,-6-5-41 15,-7-7-21-15,0-7-17 16,6-8 3-16,1-8 19 0,-1-11-25 16,14-6-9-16,6-5-6 15,7-6-15-15,7-5-12 0,5-11-65 16,14 4-83-16,13-4-87 16,0 5-100-16,14 2-169 15,12 0-407-15,14 9-137 0</inkml:trace>
  <inkml:trace contextRef="#ctx0" brushRef="#br0" timeOffset="2882">2894 401 2535 0,'0'0'339'0,"0"0"-42"15,0 0-133-15,0 0-98 0,39 0-16 16,-39 0-63-16,53 12-186 16,-53-12-315-16,52 33-403 0</inkml:trace>
  <inkml:trace contextRef="#ctx0" brushRef="#br0" timeOffset="3077">1473 2248 2888 0,'0'0'247'16,"0"0"-49"-16,0 0-89 0,79 15-59 16,26-19-34-16,27-10-75 15,6-5-202-15,13-14-337 0,0-11-457 16</inkml:trace>
  <inkml:trace contextRef="#ctx0" brushRef="#br0" timeOffset="3272">1881 842 2158 0,'59'30'232'0,"13"-15"-102"16,14-7-58-16,-1-8-55 15,-6 0-239-15,-7-8-516 16</inkml:trace>
  <inkml:trace contextRef="#ctx0" brushRef="#br0" timeOffset="3696">572 538 1879 0,'0'0'386'0,"0"0"5"0,0 0-76 15,0 0-93-15,0 0-86 16,0 0-78-16,0 0-29 16,0 0-12-16,0 0 2 0,0 0 3 15,7 59 2-15,-1 12-13 16,-6 7 4-16,7 3-5 0,0 5-6 16,-7-1 0-16,0 4-73 15,-7-3-208-15,-6-5-319 0,-7-3-269 16</inkml:trace>
  <inkml:trace contextRef="#ctx0" brushRef="#br0" timeOffset="3985">341 1847 1562 0,'0'0'323'0,"0"0"16"16,0 0-41-16,0 0-63 15,0 0-63-15,0 0-27 0,53 19-22 16,-53-19-29-16,59-4-42 16,-12-3-10-16,-47 7 21 0,46-26-25 15,-46 26-18-15,39-45-1 16,-19 5-1-16,-20 40-1 16,7-41 3-16,-7 41 0 15,-7-33-9-15,7 33-15 0,0 0 9 16,-52-15-5-16,12 15-12 15,0 8-129-15,40-8-158 0,-53 18-305 16,53-18-379-16</inkml:trace>
  <inkml:trace contextRef="#ctx0" brushRef="#br0" timeOffset="4284">249 453 2007 0,'0'0'261'16,"0"0"15"-16,7-37-82 0,-7 37-95 15,0 0-18-15,0 0 72 16,0 0-31-16,6 70-20 0,1 1-20 15,-7 2-35-15,0 10-25 16,-7 2-17-16,1 8 13 0,-14-1-16 16,0 8-15-16,-6-10-58 15,0-9-189-15,-7 0-236 16,7-6-300-16,-7-8-73 0</inkml:trace>
  <inkml:trace contextRef="#ctx0" brushRef="#br0" timeOffset="4584">0 1922 1987 0,'0'0'434'16,"0"0"-2"-16,0 0-50 16,0 0-70-16,0 0-65 15,0 0-52-15,0 0-34 16,0 0-28-16,0 0-38 0,0 0-47 15,0 0-14-15,0 0 8 16,52-33 1-16,-52 33-13 0,33-45 54 16,-33 45 71-16,0 0-19 15,0 0-57-15,0 0-36 0,0 0-6 16,0 0-33-16,0 0-18 16,0 0-10-16,0 0-47 0,0 0-240 15,-53 29-164-15,53-29-117 16,-26 53-366-16,26-53-283 15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2:12.5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0 971 0,'0'0'15'0,"0"0"-15"15,0 0 20-15,0 0-37 16,0 0-43-16,0 0-117 0,0 0-89 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2:23.68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3076 0 596 0,'0'0'96'16,"0"0"37"-16,0 0 61 16,0 0-78-16,0 0-36 15,-33 34 1-15,33-34 31 0,-53 44 47 16,-6 0-33-16,0 4-9 15,-13 4-16-15,-7 11 8 16,-20 0-25-16,-13 11 20 0,-12 11 9 16,-14 7 6-16,-7 8 8 15,-19 3-20-15,-1 12-24 0,-12-1-16 16,0 4-11-16,6-7-6 16,13 0-24-16,13-8-10 0,21-6 2 15,5-5 7-15,8-7-19 16,19-8-6-16,6-6 13 0,7-9 1 15,7-10-5-15,13-7 22 16,13-9-12-16,6-6-5 16,40-30-2-16,0 0-19 15,-39 30 25-15,39-30 8 0,0 0-8 16,0 0-4-16,0 0-11 16,0 0 5-16,0 0-3 0,7-45-11 15,12-6-8-15,8-5-5 16,5 1-10-16,1-4 9 0,0 3-7 15,0-3 13-15,-7 7 14 16,1 4-5-16,-1 0-7 16,0 8 7-16,-6-1 11 0,0 4-6 15,6 0 0-15,-26 37 4 16,26-48-4-16,0 11-9 16,-26 37 9-16,27-41 2 0,-27 41-10 15,19-36 8-15,-19 36 5 16,0 0 0-16,0 0-9 0,0 0-7 15,0 0-1-15,0 0 12 16,0 0 0-16,0 0-3 0,0 0 3 16,-6 55 11-16,-1-3-9 15,-6 3 2-15,-13 1 16 16,6-1 10-16,-6 4-5 0,0 4 1 16,-14-4 21-16,1-7-14 15,6-1-8-15,-7-6 34 16,1-5-36-16,39-40-6 0,-46 41 5 15,46-41 1-15,-39 30 5 16,39-30 0-16,0 0-7 0,-40 7-2 16,40-7-3-16,-39-11-5 15,39 11-9-15,0 0 2 0,-33-30 13 16,33 30-3-16,0 0-14 16,0 0 9-16,-20-37 3 15,20 37-4-15,0 0-5 0,0 0-3 16,0 0 19-16,0 0-13 15,0 0-3-15,59-29 6 16,-6 14-9-16,13 8 0 0,-7 3-7 16,0 4 15-16,-7 4 3 15,-6 3-16-15,0 0 1 0,-6 1 10 16,-14 3 0-16,-26-11-11 16,40 11 0-16,-40-11 9 15,0 0-10-15,0 0-29 0,0 0-117 16,0 0-127-16,0 0-200 15,0 0-269-15,0 0-90 0</inkml:trace>
  <inkml:trace contextRef="#ctx0" brushRef="#br0" timeOffset="1149">460 1914 482 0,'0'0'99'0,"0"0"27"15,0 0 24-15,0 0 37 16,0 0 7-16,0 0 28 0,0 0-64 16,0 0-22-16,46 0 20 15,-6-4-27-15,-1 4-52 0,-6-3-17 16,6 3-36 0,-6-4 15-16,-7-3-9 0,-26 7-22 15,0 0-12-15,40-8 24 16,-40 8-14-16,0 0-3 0,0 0-35 15,0 0-87-15,0 0-61 16,0 0-136-16,0 0-62 0,26-7-21 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2:25.7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2189 1282 1830 0,'0'0'293'16,"46"34"-94"-16,0-20-107 16,0-10-25-16,13-8-65 15,-7-3-211-15,14-12-255 0,-13 1-193 16</inkml:trace>
  <inkml:trace contextRef="#ctx0" brushRef="#br0" timeOffset="-537">3246 492 1009 0,'0'0'146'0,"0"0"111"16,0 0 48-16,0 0-53 0,0 0-106 16,0 0-55-16,0 0 12 15,0 0 44-15,0 0-1 16,-32 48-48-16,-8-8-31 0,1-3-11 16,-1 4-24-16,1-4-18 15,-1 0-1-15,1-4-1 0,-7-3-19 16,7-5-35-16,-1-2-134 15,40-23-159-15,-46 18-207 0,46-18-55 16,-46 0 12-16</inkml:trace>
  <inkml:trace contextRef="#ctx0" brushRef="#br0" timeOffset="-193">2721 348 633 0,'0'0'96'16,"0"0"76"-16,0 0 94 0,-20 37 19 15,20-37-27-15,-13 48-37 16,6-12-24-16,-6-2-14 0,13-34-38 16,-26 37-53-16,26-37-36 15,-46 33-10-15,13-11-13 16,33-22 14-16,-39 15 30 0,39-15 9 15,-40 0-33-15,40 0-22 16,-33-26-3-16,14-7-13 0,6-12-15 16,6-6 0-16,7-16 10 15,0 1-6-15,7-8-15 16,-1 11 6-16,1 8 9 0,-1 10 0 16,1 8-54-16,-7 37-77 15,0 0-127-15,0 0-202 0,0 0-184 16,0 0 26-16</inkml:trace>
  <inkml:trace contextRef="#ctx0" brushRef="#br0" timeOffset="2935">1794 525 751 0,'0'0'-51'0,"0"0"97"16,0 0 113-16,27 44 5 15,-27-44-27-15,6 56 11 16,1-12-22-16,-7 0 4 16,-7-7-50-16,7-37-20 0,-6 52-27 15,-8-11 7-15,14-41-33 16,-13 44-4-16,13-44 9 0,0 0 6 15,-33 37-14-15,33-37-27 16,0 0 31-16,0 0 18 16,-39 18-26-16,39-18-24 0,0 0-44 15,0 0-3-15,-46-44 50 16,46 44 1-16,-26-33 20 0,26 33-15 16,0 0 36-16,0 0-31 15,0 0 67-15,-33 3 35 16,33-3-27-16,-40 30 5 0,40-30-32 15,-32 41-1-15,-1-12-1 16,33-29-36-16,-20 30-12 16,20-30 22-16,0 0 17 0,0 0-27 15,0 0-3-15,0 0 13 16,-33 15-4-16,33-15-6 0,-26-19-14 16,26 19 14-16,-40-33 9 15,14 3-3-15,26 30 46 0,-33-26 24 16,33 26-29-16,-39-11 11 15,-7 15 89-15,-7 11 36 16,-6 3-29-16,-7 4-2 0,-12 4-23 16,-8-7-36-16,1-1-14 15,-7-3-41-15,-7 0-10 16,7-8-17-16,7 1-8 0,-1-5 13 16,7-6-21-16,7-8-29 15,13-1-82-15,6-10-125 0,7-7-172 16,14-16-303-16,5-14-171 15</inkml:trace>
  <inkml:trace contextRef="#ctx0" brushRef="#br0" timeOffset="3303">441 1681 2015 0,'0'0'98'0,"52"-3"-2"0,7-12-66 15,7-15-77-15,6-3-280 16,7-19-266-16</inkml:trace>
  <inkml:trace contextRef="#ctx0" brushRef="#br0" timeOffset="3132">1374 4 2338 0,'0'0'225'16,"0"0"19"-16,0 0-99 0,39-4-67 16,-39 4-41-16,0 0-107 15,0 0-167-15,0 0-364 0,0 0-205 16</inkml:trace>
  <inkml:trace contextRef="#ctx0" brushRef="#br0" timeOffset="3484">99 207 2173 0,'79'-11'19'0,"39"0"13"0,33-7-46 16,13 3-369-16,1-7-341 15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1:13.0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2168 0 959 0,'0'0'235'16,"0"0"77"-16,0 0 31 15,0-41-27-15,0 41-52 16,0 0-55-16,0 0-52 15,0 0-34-15,0 0-28 0,0 0 7 16,0 0 37-16,-46 48-30 16,7 19-10-16,-2 14 6 0,9 23 10 15,-14 18 17-15,6 22-4 16,-7 16-11-16,1 7 3 16,0 3-3-16,-1 8-11 0,1 0 1 15,0 3-9-15,0 1-11 16,-7-1-9-16,0 5-7 0,-13 3-21 15,0 4-27-15,-7-4 18 16,-7-4-28-16,8-14 39 16,-1-13-18-16,7-10 1 15,-6-10 4-15,5-9-30 0,1-6 6 16,0-8 16-16,7-8-2 16,-1-6 1-16,7-13 42 15,7-10-10-15,-7-4-12 0,6-8-3 16,8-9-9-16,39-57-15 15,-59 55 39-15,59-55-34 0,-59 44 22 16,59-44-36-16,0 0-22 16,-54 34 15-16,54-34 27 15,0 0-30-15,0 0-16 0,0 0-12 16,0 0 51-16,0 0-12 16,0 0-11-16,0 0-25 15,0 0-3-15,0 0-23 0,0 0-68 16,-20-52-22-16,14 0-13 15,12 3 12-15,14-10 32 16,0-4 9-16,-1 4 2 0,2 4 34 16,-8-1 25-16,0 5 17 15,7 2-13-15,-13 4 22 0,-7 45 7 16,13-51 6-16,-13 51 5 16,6-45-23-16,-6 45 10 15,0 0 5-15,0 0 3 16,0 0 2-16,0-40-3 0,0 40-24 15,0 0 8-15,0 0 8 16,0 0 0-16,0 0 31 16,0 0 30-16,0 0 23 0,-46 59-11 15,20-8 10-15,-8 5-12 16,8 8 26-16,-7-2-9 0,7 1-37 16,0-4-8-16,6-3 24 15,6-4-17-15,14-52 23 16,-20 71-31-16,20-71-7 0,-20 59-12 15,20-59 12-15,-19 52 14 16,19-52-24-16,0 0 3 16,0 0 11-16,0 0-12 15,0 0 3-15,0 0 10 0,-20 48 36 16,20-48-23-16,0 0-26 16,0 0-8-16,0 0 7 0,0 0-10 15,79 0-17-15,1-12-36 16,13-6-170-16,-1 0-204 15,1 3-147-15,-15 0-57 0,-11 8-95 16,-21 3-407-16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1:13.8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8024 1622 2628 0,'-27'-40'139'15,"27"40"51"-15,14-48-42 16,12 7-64-16,-26 41-42 15,52-44-22-15,1 7-12 0,-7 0 4 16,7 0 0-16,-7 0-12 16,6-4-29-16,1 4-13 0,-14 4 23 15,-6 0 19-15,-33 33-5 16,46-30-10-16,-46 30 7 16,46-15-1-16,-7 8 16 0,-39 7 1 15,53 7-8-15,-14 5-8 16,7 2 17-16,-6-3 0 0,-1-3 2 15,-39-8-5 1,46 7-2-16,-13-7-4 0,-33 0-9 16,0 0 24-16,53-26-4 15,-53 26-3-15,0 0 9 16,39-44 22-16,-39 44 3 0,0 0 7 16,0 0 0-16,0 0 11 15,0 0 14-15,-46 15 4 0,-6 14-6 16,-14 16-8-16,-6 3-3 15,-14 0-2-15,-6 3-19 16,-6 1-8-16,-8-4-4 0,14-11-4 16,0-7 4-16,14-12 18 15,12-14 22-15,7-4-26 0,13-19-6 16,46 19-14 0,-33-55-14-16,13-4-8 0,20-15 9 15,13-15-9-15,7-3 0 16,6 0 0-16,1 14 0 15,-8 12 0-15,1 17 2 0,-20 49 2 16,0 0 9-16,0 0 37 16,0 0 95-16,0 0-12 0,0 0-19 15,-53 85-28-15,7 0-27 16,0 8 10-16,0 3-10 16,0 4-19-16,-13 7-9 0,0 0-8 15,-7-4-6-15,-6-7-38 16,0-11-131-16,0-14-126 15,-7-23-82-15,20-15-66 16,6-15-117-16,53-18-249 0,-39-14-212 16</inkml:trace>
  <inkml:trace contextRef="#ctx0" brushRef="#br0" timeOffset="211">8398 355 2729 0,'27'-33'305'0,"-27"33"29"15,0 0-14-15,0 0-84 0,0 0-124 16,0 0-66-16,0 0-32 16,0 0-98-16,0 0-146 0,46-15-142 15,-46 15-248-15,0 0-264 16,0 0-24-16</inkml:trace>
  <inkml:trace contextRef="#ctx0" brushRef="#br0" timeOffset="437">7498 473 2752 0,'0'0'326'15,"0"0"22"-15,0 0 9 16,-7 45-14-16,7 25-66 0,-6 19-43 16,-7 10-97-16,6 20-73 15,-19 10-46-15,0 8-164 16,-7-1-181-16,-7-6-114 0,-6-12-103 16,0-19-305-16,0-21-303 15</inkml:trace>
  <inkml:trace contextRef="#ctx0" brushRef="#br0" timeOffset="793">6387 1656 2480 0,'0'0'310'0,"0"0"-16"15,0 0-41-15,0 0-64 16,-39-8-66-16,39 8-47 16,-53-4-34-16,7 1-25 0,7-5-17 15,39 8-10-15,-46-18-29 16,46 18-41-16,-33-37-7 0,27 4-7 16,12-4 28-16,20 11 36 15,-26 26 9-15,53-22 12 16,-14 18 9-16,-39 4 23 0,46 30 51 15,-19 14 24-15,-27 11 8 16,-13 8-6-16,-27 4-30 0,-12-1-31 16,-14 1-22-16,-20-8-57 15,-12 0-120-15,-1-7-139 16,1-8-237-16,-1-14-382 16</inkml:trace>
  <inkml:trace contextRef="#ctx0" brushRef="#br0" timeOffset="1365">5099 1578 2954 0,'-32'-33'328'15,"32"33"-58"-15,0 0-94 0,-20-37-87 16,20 37-56-16,6-41-57 15,-6 41-60-15,33-52-42 16,13 1-40-16,7 3 1 16,-1 0 32-16,1 14 30 0,-7 5 48 15,-7 10 19-15,1 12 32 16,-40 7 31-16,33 7 18 0,-33-7-13 16,46 34-10-16,-20-5-6 15,0 1 14-15,-26-30-9 16,20 37 1-16,-20-37-10 15,0 0-2-15,7 33 14 0,-7-33 3 16,0 0-8-16,-40 33 11 16,-6-3 35-16,-20 3-3 15,-19 4-7-15,-7 7-3 0,-13 4-12 16,6 0-6-16,-12 0-10 16,5-7 1-16,14-11 7 15,14-8-18-15,25-7-10 0,14-12-27 16,39-3-18-16,0 0-18 15,0-52-6-15,26-3-7 0,13 3 15 16,7 4 30-16,7 4 6 16,-7 11 23-16,-7 11 29 15,-39 22 32-15,40 0 46 0,-40 0 23 16,13 59-18 0,-26 7-8-16,-20 8-26 0,-13 0-17 15,-26 4-19-15,-1-5-11 16,-12-6-22-16,6-4-102 0,0-4-143 15,13-11-162-15,7-7-282 16,13-16-310-16</inkml:trace>
  <inkml:trace contextRef="#ctx0" brushRef="#br0" timeOffset="1526">4705 2261 2834 0,'0'0'270'0,"0"0"-24"16,0 0-53-16,0 0-75 0,33 23-69 16,-33-23-167-16,0 0-214 15,0 0-408-15,0 0-407 0</inkml:trace>
  <inkml:trace contextRef="#ctx0" brushRef="#br0" timeOffset="1769">3351 1201 3048 0,'-6'33'324'0,"12"4"5"0,21 8-4 15,-1 6 1-15,0 16-76 16,1 3-77-16,-14 11-69 0,-7 4-51 15,-19 0-48-15,-20 0-155 16,-19-3-200-16,-21-9-121 16,-12-6-98-16,-7-8-299 0,0-15-234 15</inkml:trace>
  <inkml:trace contextRef="#ctx0" brushRef="#br0" timeOffset="2097">2491 1729 1284 0,'0'0'425'16,"0"0"58"-16,0 0-25 16,0 0-29-16,-33 26-15 0,33-26-39 15,-40 48-23-15,1 4-52 16,0 4-80-16,-1 3-78 16,-12 3-71-16,-1 1-35 0,0 0-90 15,-12-4-161-15,6 0-172 16,-7-11-122-16,13-3-194 15,7-16-376-15</inkml:trace>
  <inkml:trace contextRef="#ctx0" brushRef="#br0" timeOffset="2533">2096 1356 3127 0,'-13'48'184'0,"0"-3"14"16,7-1-29-16,-14-3-69 15,7 3-47-15,0-3-21 16,-1-8-22-16,1 0-31 0,13-33-79 16,-19 33-43-16,19-33-61 15,-40 11-23-15,7-18 14 16,0-19 37-16,1-22 62 0,5-11 49 15,1-4 90-15,0 8 79 16,6 14 41-16,0 8 24 0,20 33 29 16,-39-4 13-16,-1 15 15 15,-6 19 12-15,0 7 8 16,-6 7 13-16,-14 1 12 0,0-1-19 16,-12-4-38-16,-8-3-38 15,-6-7-87-15,-6-8-32 0,-8-11-45 16,-5-7-6-16,-1-15 3 15,-6-11-54-15,-1-12-53 16,14-14-120-16,0-11-105 16,20-7-35-16,12-1-2 0,21 1-23 15,26 7-108-15,26 3-254 16,39 5-242-16</inkml:trace>
  <inkml:trace contextRef="#ctx0" brushRef="#br0" timeOffset="2710">2970 798 3200 0,'0'0'317'0,"0"0"-46"0,0 0-106 16,0 0-74-16,0 0-119 15,0 0-162-15,0 0-150 0,0 0-253 16,40-44-431-16</inkml:trace>
  <inkml:trace contextRef="#ctx0" brushRef="#br0" timeOffset="3021">3443 0 3214 0,'-72'30'355'15,"0"7"-10"-15,-14 4-80 16,-5 7-91-16,-1-4-96 0,0 0-47 16,6 1-29-16,-6-1-59 15,7 0-82-15,6-14-40 0,7-4-18 16,6-8 18-16,0-10 22 16,14-16 57-16,-1-10 49 15,7-8 28-15,0-4 38 0,0 4 35 16,0 8 27-16,-7 3 2 15,-6 15-2-15,0 11-33 16,0 4-25-16,0 7-36 0,6 4-149 16,7 0-191-16,46-26-398 15,-46 33-350-15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56.8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1684 539 854 0,'0'0'316'0,"0"0"-119"15,-26-44-16-15,26 44 38 16,0 0 38-16,0 0-30 16,0 0-32-16,0 0-45 0,0 48-50 15,-6-8-28-15,6-40 3 16,-7 45-29-16,7-45 5 15,-20 44-35-15,20-44 8 0,-39 41-9 16,39-41-12-16,-46 22 17 16,6-15-24-16,40-7 15 0,-46-7-11 15,46 7 6-15,-46-30-6 16,46 30 5-16,-32-51 15 16,18 10 6-16,14 41 37 15,0 0-2-15,-13-44 2 0,13 44-27 16,0 0 20-16,0 0-12 15,0 0 27-15,0 0 12 16,0 0 11-16,-52 48 12 0,12-4-23 16,-6 0-29-16,0-3-34 15,-6-4 3-15,6-4-21 0,0-7-87 16,46-26-130-16,-53 29-105 16,53-29-288-16,0 0-397 15</inkml:trace>
  <inkml:trace contextRef="#ctx0" brushRef="#br0" timeOffset="217">1566 110 2824 0,'26'-33'418'15,"-26"33"13"-15,0 0-71 16,0 0-53-16,0 0-60 0,0 0-57 15,0 0-106-15,0 0-37 16,53-22-178-16,-53 22-184 0,0 0-137 16,0 0-46-1,0 0-225-15,0 0-401 0</inkml:trace>
  <inkml:trace contextRef="#ctx0" brushRef="#br0" timeOffset="464">975 0 2771 0,'0'0'331'0,"0"0"-79"16,0 0-45-16,0 0-14 15,0 0 15-15,0 0-42 0,0 0-34 16,0 0-63-16,-7 70-31 15,1-4-14-15,-8-7-24 16,8 8-154-16,-14-4-142 0,0 3-77 16,1-7-143-16,-1 0-303 15,7-7-140-15</inkml:trace>
  <inkml:trace contextRef="#ctx0" brushRef="#br0" timeOffset="748">429 406 2420 0,'0'0'293'0,"0"0"-27"0,0 0-11 15,0 0-7-15,0 0-22 16,59 15 0-16,-59-15-32 0,46 51-41 15,-46-51-21-15,33 71-10 16,-20-12-33-16,-19-7-30 16,-14-4-40-16,-19 0 11 15,-7 0-27-15,-7-4-167 0,-6-7-156 16,-7 0-70-16,14-11-96 16,-1-8-208-16,7-10-281 15</inkml:trace>
  <inkml:trace contextRef="#ctx0" brushRef="#br0" timeOffset="1316">88 524 1656 0,'59'-44'364'15,"-59"44"-76"-15,59-11-36 16,-13 14-75-16,-46-3-1 0,52 19-47 15,-52-19-32-15,40 22-67 16,-40-22 7-16,0 0-13 16,0 0 10-16,0 0-8 0,0 0 4 15,0 0-19-15,0 0 6 16,0 0 1-16,-59 37 27 0,59-37-12 16,-59 11 19-16,59-11-10 15,-53 4 5-15,53-4 4 16,-46 7-22-16,46-7 26 0,0 0 26 15,-53 37 36-15,53-37 6 16,-32 59 33-16,5 0 15 16,14 4 43-16,13 0 70 15,-6 7 66-15,12 11 100 0,7 4-99 16,0 8-45-16,7-5-69 16,0 5-36-16,0-1-35 0,-1-7-25 15,-6-7-48-15,1-8-32 16,5-7-4-16,-12-4-12 15,-1-15-15-15,-6-44-11 0,0 45-9 16,0-45 4-16,0 40 8 16,0-40 1-16,0 0-3 0,0 0-4 15,0 0 3-15,0 0 13 16,0 0-9-16,0 0-11 16,0 0-12-16,0 0-4 15,0 0 4-15,0 0 5 0,0 0-24 16,0 0-94-16,0 0-137 15,0 0-211-15,0 0-400 0,0 0-147 16,0 0-24-16,0 0-502 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1:17.9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3895 359 803 0,'0'0'86'16,"-39"-41"0"-16,-1 8-18 15,-19-1 9-15,-7-3-7 0,-13 4 12 16,-20-4-33-16,-26 0-14 15,-13-3 6-15,-20 6 1 16,-14 9-31-16,-11 10 24 0,-21 19 26 16,-26 21 19-16,-14 23 43 15,-19 26-30-15,-14 26 20 0,-6 33 17 16,13 33-7-16,27 30-20 16,13 29 8-16,45 27 24 0,34 21-15 15,52 19-29-15,46 16-17 16,53-5-24-16,66-15 5 15,46-19-6-15,60-28-9 16,45-23-4-16,26-34-13 0,21-32-9 16,18-30-8-16,2-37-6 15,-8-26 0-15,-20-37-6 0,-5-29 17 16,-28-34-14-16,-19-33-16 16,-13-37-19-16,-26-44 1 0,-21-48 0 15,-19-37 8-15,-20-34-12 16,-12-21 4-16,-14-12 1 0,-13-12 7 15,-7 9 11-15,-20 26 25 16,-26 40-10-16,-26 37-128 0,-20 41-143 16,-13 36-148-16,-19 34-103 15,-1 30-57-15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1:20.9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1209 0 534 0,'0'0'-8'0,"0"0"24"0,0 0 39 16,0 0 51-16,0 0 30 16,0 0 11-16,0 0-2 15,-40 37 9-15,40-37 12 0,-39 48-40 16,-7 4 48-16,0 7-15 16,-7 15 24-16,-12 18-13 0,-8 19 16 15,-12 18-15 1,-1 12 1-16,1 18-48 0,0 14-24 15,-1 20-7-15,14 6-5 16,13 1 1-16,6-1-27 0,20-3 18 16,20-8-23-16,7 1 14 15,12-16-27-15,7-10 8 16,7-12-8-16,13-18 7 0,0-11-7 16,6-15-13-16,-6-18-12 15,0-15-16-15,-7-19 5 0,0-7 8 16,-26-48-19-16,27 45 3 15,-27-45-4-15,19 33 8 16,-19-33-1-16,0 0 2 0,0 0 0 16,0 0 3-16,0 0-6 15,0 0-2-15,0 0 3 16,0 0-9-16,0 0 16 16,0 0-20-16,0 0 5 0,0 0-34 15,0 0 3-15,0 0-38 16,14-37 15-16,-14 37-18 0,-7-41 1 15,7 41-14-15,-20-48 24 16,20 48-1-16,-19-44 29 16,19 44-13-16,-33-41 11 0,33 41-17 15,-40-40 18-15,40 40-3 16,-46-37 2-16,0 11 2 16,7 0 0-16,6 4 12 15,-6-8-3-15,39 30 1 0,-53-48 11 16,53 48 4-16,-59-55 13 15,59 55 9-15,-40-52 29 16,40 52-2-16,0 0 10 0,-32-44-12 16,32 44-6-16,0 0-11 15,0 0-9-15,0 0-5 0,0 0 27 16,0 0 35-16,0 0 14 16,0 0-15-16,0 63 6 15,6-4-26-15,14 7 10 0,0 1-6 16,-1-1-5-16,8 1-8 15,-1-8-11-15,0-4-15 16,7-10 2-16,-7-5-2 16,-26-40-1-16,46 34-5 0,-46-34 7 15,33 22 6-15,-33-22 7 16,0 0-5-16,40-34-13 0,-21-10 4 16,-6-15-9-16,-6-7 7 15,6-8-3-15,0 3 12 16,-6 5 17-16,6 7-21 0,-6 7 6 15,6 0-21-15,-13 52 10 16,39-59-14-16,1 15 7 0,6 11-120 16,19 3-101-1,8 8-207-15,12 7-418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2:55.0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6609 2604 2569 0,'0'0'271'0,"0"0"23"15,0 0-74-15,-40 19-58 0,1 3-69 16,39-22-50-16,-46 44-12 16,13 1-4-16,7-1-14 0,13 0-8 15,6 8 4-15,27 0-1 16,19 0-11-16,14 3 15 16,19-11-6-16,7-3-4 15,6-8 5-15,1-14 9 0,6-8-19 16,-13-15 13-16,-14-14 10 15,1-19-13-15,-20-11 9 0,-13-19-4 16,-13-10-16-16,-20-16 4 16,-14-7 9-16,-12-3 0 15,-7 11 20-15,-13 7-1 0,-6 14-17 16,-1 16-16-16,-13 14 2 16,1 16-9-16,-14 13-3 0,0 20-11 15,0 7-31-15,7 11-30 16,6 7-16-16,14 7-22 0,6 5-52 15,13-1-87-15,6 4-182 16,14-4-221-16,20 8-72 0</inkml:trace>
  <inkml:trace contextRef="#ctx0" brushRef="#br0" timeOffset="260">6766 3473 2390 0,'0'0'357'16,"0"0"-67"-16,-19 37-97 15,19-37-73-15,-13 37-11 0,19 3 4 16,1 5 1 0,6 14-4-16,13 7-33 0,7 8-21 15,13 15-24-15,13 3-16 16,7 4-9-16,6 0-3 0,-6-3-43 15,0-12-84-15,-14-7-66 16,-6-15-91-16,-13-7-195 0,-33-52-340 16,13 51-177-16</inkml:trace>
  <inkml:trace contextRef="#ctx0" brushRef="#br0" timeOffset="511">6398 3713 2694 0,'0'0'368'0,"0"0"-15"16,-46-30-60-16,46 30-29 16,0 0-30-16,-59 30-25 0,13 10-29 15,0 12-32-15,-6 11-1 16,-2 11-50-16,-5 7-69 0,-7 8-9 15,1 3-85-15,-14 4-151 16,-7-7-152-16,-6-8-97 16,0-3-141-16,-6-15-422 15</inkml:trace>
  <inkml:trace contextRef="#ctx0" brushRef="#br0" timeOffset="940">6464 4910 2292 0,'0'0'338'16,"0"0"8"-16,0 0-57 0,0 0-22 15,0 0-29-15,0 0-54 16,0 66-28-16,20 1-28 0,6 7-53 16,14 7-21-16,6 8-33 15,13-1-8-15,-7-3-121 16,7-3-187-16,-6-12-96 0,-14-15-110 16,-39-55-254-16,33 52-150 15</inkml:trace>
  <inkml:trace contextRef="#ctx0" brushRef="#br0" timeOffset="1141">6129 5032 2853 0,'0'0'339'15,"0"0"15"-15,-47 33-56 16,47-33-42-16,-53 70-32 0,1 4-72 15,-1 7-67-15,-6 8-39 16,-13 3-199-16,-7 4-195 16,-20 1-159-16,-12-1-471 0</inkml:trace>
  <inkml:trace contextRef="#ctx0" brushRef="#br0" timeOffset="2020">5517 838 1597 0,'0'0'357'0,"0"-25"-1"16,0 25-84-16,0 0-78 0,0 0-64 16,0 0-35-16,0 0-31 15,0 0 58-15,0 0-37 16,-13 55-29-16,-7 8-13 0,7 7-19 15,0 4-10-15,0 4-28 16,6-5-70-16,7 5-95 16,0-8-152-16,0-3-267 15,0-8-257-15</inkml:trace>
  <inkml:trace contextRef="#ctx0" brushRef="#br0" timeOffset="2532">4886 1315 2152 0,'0'0'252'16,"0"0"-7"-16,0 0 18 0,0 0-46 15,0 0-53-15,-26 37-33 16,-1 7-7-16,1 4-11 15,-7 4-22-15,0 0-50 0,-13-8-14 16,-6 8-2-16,-7-8-30 16,-7-3 5-16,0-4-41 0,7-8-7 15,7-6-6-15,6-9-15 16,6-6 3-16,40-8-10 0,0 0 15 16,0 0-12-16,-33-52 30 15,20 8 20-15,13-1 2 16,0 45 34-16,0-40 16 15,0 40 10-15,0 0 18 0,0 0-20 16,0 0 7-16,0 0-23 16,0 0 13-16,0 0 18 0,0 0-18 15,0 0-2-15,0 0-20 16,-52 18 9-16,-1-3-19 0,14 0 3 16,-7-1-2-16,0-6-3 15,6-4 12-15,40-4-12 16,-46-12 18-16,46 12-13 0,-33-40-5 15,14-4 5-15,12-5-13 16,14-6 3-16,-1-4-7 16,7-4-61-16,7-3-86 0,6-5-120 15,1 5-251-15,5-1-364 16</inkml:trace>
  <inkml:trace contextRef="#ctx0" brushRef="#br0" timeOffset="2717">4347 768 2536 0,'59'-26'333'16,"0"1"-117"-16,7 2-108 0,-7 1-77 15,0 7-188-15,-6 1-221 16,-14 3-446-16,-39 11-96 0</inkml:trace>
  <inkml:trace contextRef="#ctx0" brushRef="#br0" timeOffset="2968">3203 1581 2200 0,'-7'-33'374'0,"7"33"-52"0,0 0-85 16,0 0-37-16,40-4-19 15,-40 4-28-15,46 30-17 0,-46-30-60 16,32 63-15-16,-5-12-39 16,-27 5-13-16,-7-1-46 15,-13-3-136-15,-19 3-106 0,-14-3-197 16,-6-4-335-16,-6-7-215 15</inkml:trace>
  <inkml:trace contextRef="#ctx0" brushRef="#br0" timeOffset="3225">2677 1411 2065 0,'0'0'254'0,"0"0"48"0,0 0-19 15,0 0-60-15,0 0-67 16,7 52-46-16,-1 0-23 16,1-4-45-16,-14-4-17 15,-6 0-6-15,-13 4-53 0,-7-7-111 16,-13-4-147-16,0 0-249 15,-7-11-289-15</inkml:trace>
  <inkml:trace contextRef="#ctx0" brushRef="#br0" timeOffset="3440">2335 838 2433 0,'0'0'248'16,"0"0"14"-16,0 0-39 16,-19 49-101-16,12 13-53 0,1 16-26 15,6 14-29-15,0 8-17 16,-7 7-107-16,0 8-183 16,-6-1-217-16,-6-7-234 0,-1-7-25 15</inkml:trace>
  <inkml:trace contextRef="#ctx0" brushRef="#br0" timeOffset="3884">1797 1666 2023 0,'0'0'189'0,"0"0"62"15,0 0-18-15,0 0-63 16,-27 48-48-16,1 4 2 0,0 3-37 15,-14 1-27-15,-6-1-19 16,-6 0-32-16,-14-6 7 0,7-9-16 16,-7-7 0-16,7-10-24 15,6-9-22-15,7-14-8 16,6-11-32-16,40 11 18 16,-33-59-26-16,13-4-3 0,20-7 33 15,14 0 21-15,5 0 26 16,1 14 7-16,6 12 10 0,-26 44 41 15,0 0 0-15,41-26 25 16,-41 26 11-16,0 0-5 0,0 0-8 16,-7 63-22-16,-13-8-14 15,-20-3-14-15,-6-4-14 16,-7-7 16-16,-6-4-24 0,7-11 23 16,6-8-3-16,0-11-12 15,13-10 6-15,33 3-14 16,-40-45 23-16,14-6-21 0,20-16 13 15,6-7-20-15,6-7-38 16,14 0-80-16,0-1-171 0,6-3-216 16,13 4-238-16</inkml:trace>
  <inkml:trace contextRef="#ctx0" brushRef="#br0" timeOffset="4077">1981 676 2084 0,'0'0'190'0,"0"0"-85"0,0 0-48 16,0 0-182-16,0 0-193 15,0 0-214-15,19 44-101 0</inkml:trace>
  <inkml:trace contextRef="#ctx0" brushRef="#br0" timeOffset="4293">1560 1212 2030 0,'-20'-45'424'15,"20"45"-81"-15,0 0-53 0,0 0-84 16,0 0-56-16,0 0-73 15,53-29-32-15,-53 29-27 0,0 0-11 16,0 0-35-16,0 0-62 16,0 0-120-16,-13 48-144 15,13-48-156-15,-66 44-147 0,13-14 73 16,1-19 72-16</inkml:trace>
  <inkml:trace contextRef="#ctx0" brushRef="#br0" timeOffset="4592">1691 247 1723 0,'33'-77'448'16,"-13"18"-89"-16,0 18-115 15,-20 41-64-15,0 0 32 0,0 0-60 16,-7 41-49-16,-6 10-40 16,-13 5-20-16,-7-1-19 0,-7 4-38 15,1-7-75-15,0-8-33 16,-1-10-42-16,40-34-33 15,-39 33-62-15,39-33-37 0,-46 0 76 16,46 0 90-16,-33-56 51 0,13-10 37 16,7-15 79-1,6-1 117-15,1 5 42 0,6 21-1 16,0 12-70-16,0 11-70 16,0 33-32-16,0 0 0 0,0 0-7 15,-7 33-28-15,1 11-182 16,-7 8-255-16,-7 4-233 0</inkml:trace>
  <inkml:trace contextRef="#ctx0" brushRef="#br0" timeOffset="4912">133 1625 2418 0,'0'0'311'0,"20"48"-23"16,-20-48-92-16,46 45-66 15,-7-8-31-15,-39-37-20 0,46 55-25 16,-13-11-24 0,-20 1-2-16,-6-5-3 0,-20 5-21 15,-14 3-4-15,-12-4 0 0,-1-3-16 16,-12-8-10-16,6-11 1 15,6-7 9-15,40-15-2 16,-46-7-12-16,46 7-10 0,-26-48-8 16,20-8-24-16,25-14-65 15,21-4-89-15,19 0-190 0,7 4-311 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03.6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26 2481 0,'0'0'193'0,"0"0"-11"0,33-26-75 15,-33 26-60-15,0 0-58 16,0 0-179-16,0 0-261 0,0 0-305 15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03.8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74 2563 0,'0'0'319'0,"53"19"-86"16,19-19-110-16,0-15-73 0,7-4-150 16,7-7-234-16,-14-7-539 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04.6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2133 0,'0'0'359'15,"59"45"-106"-15,0-22-136 16,7-19-105-16,6-8-267 0,7-23-514 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04.8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1104 0 2112 0,'0'0'242'16,"0"0"47"-16,0 0-61 15,-26 34-84-15,-27 17-40 0,-39 12-32 16,-26 18-42-16,-20 8-28 16,-20 7-77-16,-13 4-211 0,1 3-407 15,-8 1-281-15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03.5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2576 421 983 0,'0'0'336'0,"0"0"-73"15,0 0-102-15,0 0-92 16,0 0 1-16,-6-44-21 0,-1 11-8 15,7 33 16-15,-20-45-31 16,14 12 2-16,6 33-18 16,20-44-23-16,6 7 0 15,-26 37 26-15,52-30-21 16,-6 8 8-16,-6 19-27 0,-40 3 35 16,39 22-16-16,-39-22 8 15,27 48 21-15,-14-8 13 0,-20 5 38 16,7-45-6-16,-39 59-1 15,-14-19-31-15,1-6 2 16,-14-12-17-16,7-7-5 0,0-8-17 16,6-3-2-16,7-8-2 15,46 4 18-15,-39-22-9 0,39 22 33 16,-20-48 31-16,7 0 31 16,13 7 25-16,0 8-3 15,0 33-7-15,0-33-42 0,0 33-35 16,0 0-14-16,-40 3 55 15,-6 16 32-15,-19 14 20 16,-14 11-34-16,-7 4-31 16,-6 4-31-16,0 7-11 0,13-7-16 15,1-8-90-15,12-3-129 16,7-11-223-16,59-30-350 0,-53 29-147 16</inkml:trace>
  <inkml:trace contextRef="#ctx0" brushRef="#br0" timeOffset="549">1485 37 2951 0,'33'-26'210'0,"-33"26"-80"0,0 0-68 15,33-11-69-15,-33 11-117 16,0 0-199-16,0 0-331 0,0 0-212 15</inkml:trace>
  <inkml:trace contextRef="#ctx0" brushRef="#br0" timeOffset="960">1262 81 1649 0,'-33'41'368'0,"33"-41"-38"0,-33 44-78 16,33-44-91-16,-19 45-85 16,19-45-19-16,-14 44-42 0,14-44 6 15,0 0-29-15,0 0-7 16,0 0-30-16,0 0-45 16,-52 41 14-16,52-41 11 0,0 0 12 15,0 0 16-15,-40-19-1 16,40 19 11-16,-26-44 23 15,26 44 27-15,-13-41 72 0,13 41 2 16,0 0-6-16,0 0-22 16,0 0-28-16,0 0 63 0,-39-7 18 15,-1 14 13-15,-6 12-24 16,-6 3-27-16,-8 4-19 0,-18-4-30 16,-8 0-18-16,1-3-4 15,-7-5-9-15,13 1-4 16,0-11 3-16,7 0-39 0,13-12-19 15,6-3-34-15,7-4-38 16,46 15-48-16,-39-44-125 16,19-4-256-16,13-7-212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05.6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3543 74 926 0,'66'-11'256'0,"39"4"65"15,27 3 12-15,45 8-33 16,34 7-30-16,45 4-63 16,40 10-53-16,52 5-53 0,46 3-41 15,20-7-36-15,28-4 2 16,4-11-10-16,14 0-7 16,-13-7 1-16,-33-4-10 0,-33 0-11 15,-45 0 8-15,-40-4 3 16,-53 1 5-16,-52-1-3 0,-33 0 2 15,-47 1 2 1,-25-1-11-16,-20 4-40 0,-20-4-64 16,-46 4-93-16,0 0-120 15,0 0-158-15,0 0-108 0,39 4 15 16</inkml:trace>
  <inkml:trace contextRef="#ctx0" brushRef="#br0" timeOffset="612">3536 122 1095 0,'0'0'136'16,"0"0"149"-16,0 0 49 15,0 0-28-15,-59 63-60 0,0 15-54 16,-13 14-33-16,-20 12-10 16,-27 18-35-16,-19 8-18 0,-26 14-23 15,-20 11-32-15,-26 7-16 16,-7 8-21-16,-6 5 3 15,-1-5-39-15,7-4-46 0,27-11-82 16,11-14-91-16,22-15-172 16,25-15-146-16,20-18-34 0,20-16 85 15</inkml:trace>
  <inkml:trace contextRef="#ctx0" brushRef="#br0" timeOffset="1048">125 3033 470 0,'-46'26'-12'0,"46"-26"12"16,-46 26 15-16,46-26-7 0,0 0 4 16,0 0 11-16,-33 37 10 15,33-37 8-15,0 0 43 16,0 0 29-16,0 0 58 15,0 0 12-15,59 44 41 0,0-21 11 16,20-8-6-16,20-8-23 16,25-7-79-16,41 4 1 0,32 3-13 15,39 4-40-15,35 0-5 16,25 4-35-16,19 0 2 16,14 0-15-16,12 7-14 0,14 0 24 15,0 0 5-15,0 0 20 16,-6 1-10-16,-14 2-3 15,-19 5-17-15,-21-4-10 0,-12 3-12 16,-20 1-5-16,-14-4 5 16,-25-4 0-16,-27-4-17 15,-26-10-14-15,-26 3-33 16,-26-7-29-16,-27 3-17 0,-27-3-12 16,-12-4-41-16,-53 0-28 15,0 0-163-15,39 0-110 0,-39 0-75 16</inkml:trace>
  <inkml:trace contextRef="#ctx0" brushRef="#br0" timeOffset="1552">10137 0 638 0,'0'0'121'0,"0"0"88"0,6 59 73 16,-25 15 87-16,-21 19-33 15,-25 25-65-15,-34 27-52 16,-32 21-7-16,-21 15-50 16,-25 15-21-16,-33 11-10 0,-40 1-25 15,-14-1-30-15,-18-8-37 16,-8-3-17-16,1 0-22 16,7-10-54-16,19-13-90 0,20-18-104 15,13-22-171-15,19-18-204 16,27-19-74-16</inkml:trace>
  <inkml:trace contextRef="#ctx0" brushRef="#br0" timeOffset="2204">4628 471 1171 0,'0'0'199'0,"0"0"10"0,0 0 22 16,0 0-72-16,0 0-39 16,0 0-14-16,0 0-25 15,7 66-10-15,-7-18-9 16,6-4-12-16,-6-44-16 0,26 52 4 16,-26-52-23-16,60 33-1 15,-8-14 3-15,1-15-13 16,-1-16 8-16,7-10-36 0,1-11 24 15,-8-8-17-15,1-7-3 16,-14-3 2-16,-13 3 14 0,-6-1 20 16,-20 49 10-16,-13-48-18 15,13 48-1-15,-53-34-7 16,-6 20 0-16,-13 17-13 16,0 16 10-16,-1 7-6 0,8 7-19 15,12 5-35-15,53-38-91 16,-52 55-36-16,52-55-69 15,-27 59-117-15,27-59-109 0,13 48 13 16</inkml:trace>
  <inkml:trace contextRef="#ctx0" brushRef="#br0" timeOffset="2417">4779 659 817 0,'0'0'206'16,"0"0"1"-16,59-19 125 16,-59 19-40-16,53 15-48 0,-53-15-81 15,52 48-13-15,1 0-51 16,0-3-49-16,-1 3-15 0,-6-8-23 16,-46-40-126-16,53 56-205 15,-53-56-251-15,39 48-99 16</inkml:trace>
  <inkml:trace contextRef="#ctx0" brushRef="#br0" timeOffset="2645">4779 818 1097 0,'0'0'189'15,"0"0"59"-15,0 0-26 0,0 0-49 16,0 0-23-16,0 0-28 16,-52 59-15-16,12-7-45 15,7-8-33-15,-6 0-23 16,-1 4-117-16,40-48-197 0,-59 59-148 16,13-18-64-16</inkml:trace>
  <inkml:trace contextRef="#ctx0" brushRef="#br0" timeOffset="2877">4694 1069 1427 0,'0'0'352'0,"0"0"-1"0,59 59-53 15,-13-11-55 1,6 0-91-16,8-3-68 0,-8-1-28 16,7-7-79-16,-6-3-131 15,-7-8-197-15,-46-26-216 0,39 22-112 16</inkml:trace>
  <inkml:trace contextRef="#ctx0" brushRef="#br0" timeOffset="3097">4865 1265 1657 0,'-46'-30'217'0,"46"30"-13"15,0 0 34-15,0 0-47 16,-53 34-60-16,14 2-53 0,-1 5-51 15,7 8-11-15,-13 3-109 16,13-4-205-16,-6 0-329 16,0-11-158-16</inkml:trace>
  <inkml:trace contextRef="#ctx0" brushRef="#br0" timeOffset="3668">3234 1476 1783 0,'-53'-14'93'0,"53"14"61"16,-46 22 4-16,46-22-40 16,-32 55-24-16,18-7-4 15,14-3 16-15,20-5-18 16,-20-40-32-16,53 48-18 0,-1-18-15 16,-6-8-11-16,13-7-12 15,-13-15-4-15,0-8-14 0,0-6-9 16,-6-12-15-16,-7-11-13 15,-7-4 21-15,-13-7 5 16,-13-4 29-16,-13 8 18 0,-7 0 17 16,-13 10-5-16,-6 5-5 15,-7 10-9-15,0 12-9 16,0 11-13-16,7 11-29 16,39-15-76-16,-46 40-146 0,46-40-211 15,-27 59-113-15,27-11-40 16</inkml:trace>
  <inkml:trace contextRef="#ctx0" brushRef="#br0" timeOffset="3869">3260 1901 2071 0,'0'0'318'0,"53"26"-44"0,-7-4-77 15,13 0-87-15,0 4-50 16,13 4-30-16,1 3-7 0,-8-3-30 16,-6-1-110-16,-13-3-188 15,-46-26-277-15,0 0-155 16</inkml:trace>
  <inkml:trace contextRef="#ctx0" brushRef="#br0" timeOffset="4113">3227 1809 1978 0,'0'0'260'0,"-39"-11"22"15,39 11-60-15,0 0-62 16,-46 59-46-16,13-4-38 15,0 1-26-15,0-4-28 0,1-1-16 16,-1 1-79-16,0-4-146 16,33-48-290-16,-53 52-222 15,53-52-32-15</inkml:trace>
  <inkml:trace contextRef="#ctx0" brushRef="#br0" timeOffset="4349">3438 2138 2385 0,'0'0'122'0,"33"3"25"0,-33-3-2 16,46 26-53-16,-7 0-48 0,0 0-20 15,7 4-46-15,-46-30-123 16,59 34-157-16,-13-8-249 16,-46-26-135-16</inkml:trace>
  <inkml:trace contextRef="#ctx0" brushRef="#br0" timeOffset="4576">3326 2101 2117 0,'0'0'290'0,"-46"26"-28"16,46-26-59-16,-53 55-50 0,14-3-55 15,0 4-36-15,-1 0-35 16,1-1-17-16,6-3-95 0,-7 0-199 15,40-52-389-15,-46 62-238 16</inkml:trace>
  <inkml:trace contextRef="#ctx0" brushRef="#br0" timeOffset="5268">7001 666 1170 0,'0'0'377'0,"0"0"5"15,0 0-90-15,0 0-57 0,-46 22-71 16,46-22-42-16,0 0-31 15,-26 52-22-15,26-52-19 16,0 56-18-16,0-56-17 0,33 51 1 16,-33-51-4-16,59 37-20 15,-6-15-5-15,-1-18-16 16,-52-4-9-16,72-11-37 16,-12-11 25-16,-1-4 11 0,-59 26 1 15,52-66 5-15,-6 6 7 16,-19 5 44-16,-27 55 31 0,0-59-4 15,0 59-21-15,0 0-17 16,-53-37-2-16,0 22-3 16,-6 19-2-16,7 11 16 0,-1 3-20 15,53-18-28-15,-66 37-46 16,66-37-147-16,0 0-256 16,-46 52-199-16</inkml:trace>
  <inkml:trace contextRef="#ctx0" brushRef="#br0" timeOffset="5517">7159 870 1786 0,'0'0'254'16,"0"0"-76"-16,0 0 26 15,0 0-27-15,20 48-55 16,13-4-31-16,6 4-32 16,14 0-34-16,-1 4-14 0,7-1-15 15,0 1-59-15,-13-8-144 16,-46-44-199-16,60 41-203 16,-60-41-92-16</inkml:trace>
  <inkml:trace contextRef="#ctx0" brushRef="#br0" timeOffset="5772">7185 991 1369 0,'0'0'382'0,"0"0"-22"16,0 0-84-16,0 0-89 15,0 0-33-15,0 0-7 16,0 0-35-16,0 0-29 0,0 0-27 16,-26 63-27-16,13-7-19 15,0-1-5-15,0 1-65 16,-7-5-115-16,-6-3-197 0,26-48-271 16,-46 57-119-16</inkml:trace>
  <inkml:trace contextRef="#ctx0" brushRef="#br0" timeOffset="6013">7225 1346 1472 0,'0'0'330'0,"46"11"-10"0,-46-11-78 16,46 34-74-16,-46-34-47 16,59 56-44-16,-7-12-36 15,-6 4-27-15,7-7-124 16,-7-4-167-16,-46-37-214 0,46 33-138 16</inkml:trace>
  <inkml:trace contextRef="#ctx0" brushRef="#br0" timeOffset="6264">7166 1451 1887 0,'0'0'309'15,"0"0"-65"-15,0 0-84 0,0 0-39 16,0 0-5-16,0 0-45 16,0 0-19-16,-20 51-35 15,0 5-14-15,0 3-84 0,-6-4-140 16,0 4-291-16,-7-3-314 16</inkml:trace>
  <inkml:trace contextRef="#ctx0" brushRef="#br0" timeOffset="6856">5325 2301 1566 0,'0'0'228'0,"0"0"-22"0,0 0-74 16,0 0-44-16,0 0-22 15,52-22-9-15,-52 22-25 16,53-4-5-16,-7 4-15 0,-46 0-12 15,59 4-6-15,-13-4-36 16,-46 0-37-16,59-4-23 16,-59 4-19-16,46-23 27 0,-46 23 16 15,0 0 37-15,39-55 9 16,-19 7 35-16,-20 48 61 0,-6-52 89 16,6 52-18-16,0 0-42 15,-40-44-31-15,40 44 0 16,-59-8 0-16,13 12-21 15,46-4-19-15,-53 30-5 0,53-30-17 16,-39 44-47-16,39-44-136 16,0 48-306-16,0-48-208 15</inkml:trace>
  <inkml:trace contextRef="#ctx0" brushRef="#br0" timeOffset="7085">5620 2349 1899 0,'0'0'188'16,"0"0"-6"-16,0 0-21 0,0 0-50 15,0 0-62-15,59 52-30 16,-6-4-9-16,0-4-43 0,-53-44-193 15,59 56-190-15,-59-56-168 16,59 52-50-16</inkml:trace>
  <inkml:trace contextRef="#ctx0" brushRef="#br0" timeOffset="7313">5535 2331 2122 0,'0'0'252'0,"-53"18"15"0,53-18-34 16,-59 41-64-16,13 3-51 16,46-44-49-16,-59 71-47 15,13-9-1-15,7-3-72 0,-1-7-174 16,40-52-244-1,-59 59-355-15</inkml:trace>
  <inkml:trace contextRef="#ctx0" brushRef="#br0" timeOffset="7561">5515 2523 2198 0,'46'0'322'0,"-46"0"-27"15,0 0-77-15,46 44-59 16,-46-44-62-16,46 67-38 0,-6-4-30 16,-1-12-18-16,7 1-57 15,0-11-96-15,-46-41-124 0,59 44-193 16,-59-44-281-16,59 22-78 15</inkml:trace>
  <inkml:trace contextRef="#ctx0" brushRef="#br0" timeOffset="7789">5581 2553 2233 0,'0'0'322'16,"0"0"-19"-16,-46 3-72 15,46-3-53-15,0 0-68 0,-40 78-32 16,8-8-45-16,5-3-16 16,1-5-54-16,0-3-145 0,-7 4-251 15,-7-11-434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18.7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8749 1326 2052 0,'0'0'314'15,"0"0"-4"-15,0 0-52 16,0 0-52-16,7 37-44 0,-7 11-18 16,0 7-13-16,0 12-13 15,0 7-24-15,6 3-17 0,-6-3-33 16,7 0-17-16,-1-7-16 16,-6-8-11-16,0-7-45 15,-6-4-140-15,-14-15-121 16,20-33-248-16,-46 37-327 0,0-19-45 15</inkml:trace>
  <inkml:trace contextRef="#ctx0" brushRef="#br0" timeOffset="316">9347 620 1794 0,'0'0'344'16,"0"0"-15"-16,13-44-31 0,-13 44-75 15,0 0-84-15,0 0-28 16,-20-37-33-16,20 37-4 0,0 0-24 16,-46-29-20-16,7 10-5 15,39 19-10-15,-53 0 6 0,7 8-16 16,0 10 10-16,0 8-7 15,0 14 14-15,0 12-19 16,7 11-8-16,0 0-15 16,6 3-104-16,6 5-80 0,1-5-141 15,6 1-136-15,1-1-191 16,-1-3-18-16</inkml:trace>
  <inkml:trace contextRef="#ctx0" brushRef="#br0" timeOffset="680">8434 1888 1217 0,'-20'37'388'0,"20"-37"6"0,-26 29-30 16,26-29-60-16,-27 30-66 15,27-30-41-15,-26 29-44 0,26-29-25 16,-26 26-40-16,26-26-21 15,-40 26-40-15,7-8 8 0,33-18-32 16,-46 12 10-16,14-5-11 16,-1-7 5-16,33 0-1 0,-33-7 7 15,33 7-2-15,0 0 17 16,-13-45 4-16,19 1-11 0,7-8-4 16,7-14-15-16,13-12 33 15,0 0-48-15,6 1 21 0,1 3-8 16,-7 8 3-16,-7 10-3 15,-6 4 3-15,-7 15-7 16,-13 4-84-16,-7 4-81 0,7 29-110 16,0 0-139-16,-46-30-178 15,7 15-149-15</inkml:trace>
  <inkml:trace contextRef="#ctx0" brushRef="#br0" timeOffset="881">7710 2405 2236 0,'19'33'427'0,"-19"-33"-52"16,46 30-85-16,8-12-117 0,-1-10-80 15,-1-12-57-15,7 0-105 16,-6-11-178-16,-7-3-341 0,0-4-501 15</inkml:trace>
  <inkml:trace contextRef="#ctx0" brushRef="#br0" timeOffset="1912">7618 1393 2145 0,'0'0'252'0,"0"0"-2"16,0 0-41-16,0 0-58 16,0 0-52-16,13 40-33 0,-13-3-16 15,-7 0-33-15,1-7 4 16,-14-1-21-16,20-29 7 15,-26 41-3-15,26-41-4 16,-33 29 7-16,33-29-24 0,0 0-19 16,-40 19-38-16,40-19-6 15,0 0-11-15,0 0 37 0,0 0-4 16,-13-48 43-16,13 48 5 16,-6-37 1-16,6 37 24 0,0 0 3 15,0 0 49-15,0 0 19 16,0 0 1-16,0 0-30 0,0 0 1 15,-33 48-25-15,13-7 6 16,20-41-21-16,-26 40-12 16,26-40 7-16,-46 37-17 0,46-37 4 15,-46 19-74-15,6-12-19 16,40-7-31-16,0 0 124 0,-39-22-210 16,39 22 50-16,-20-48 19 15,14 4 65-15,12 3 49 0,-6 41 6 16,13-41 51-16,-13 41 16 15,0 0 50-15,0 0 33 16,0 0 28-16,0 0-33 0,0 0-21 16,0 0-30-16,-46 45-5 15,7-8-23-15,39-37-20 16,-53 40-11-16,14-18-7 0,-7-3-1 16,7-12-6-16,39-7-9 15,-46 0-16-15,6-4-17 0,40 4-9 16,0 0-7-16,0 0-9 15,-33-48 3-15,20 8-1 0,13 40 42 16,7-41-8-16,-7 41 31 16,0 0 0-16,0 0 8 0,0 0 24 15,0 0 20-15,0 0 23 16,0 0-5-16,0 0 5 0,-13 45-20 16,13-45 10-16,-40 44-36 15,40-44-2-15,-52 37-23 16,-1-15 9-16,0-11-17 15,1-7 10-15,-1-8-9 0,1-7 3 16,12-4-11-16,1-7-5 16,6-8-17-16,20 1-16 0,6-12 3 15,20 1-6-15,1-5 19 16,18 5 14-16,-32 40 8 0,53-41 1 16,-7 19-9-16,-46 22 24 15,46 4-17-15,-46-4 23 0,26 36 4 16,-13 5 21-16,-13 0 13 15,-13-1-7-15,-6 1 7 0,-14-8-30 16,-7-3 6-16,-6-4-8 16,0-12-6-16,-6-2-5 0,-1-12 32 15,7-8 6-15,0-7 11 16,7-7 22-16,39 22 10 16,-33-51 5-16,13-1-28 0,7-11-7 15,20-7-39-15,-1-11-1 16,14-8-10-16,0 4-14 15,12 0-18-15,-5 0-107 0,6 7-77 16,-1 16-140-16,-5 10-324 16,-1 4-440-16</inkml:trace>
  <inkml:trace contextRef="#ctx0" brushRef="#br0" timeOffset="2173">7039 765 2880 0,'14'-49'242'16,"18"9"-25"-16,1 7-45 15,13 7-60-15,7 7-41 0,-1 4-31 16,8 15-21-16,-8 15-19 15,-6 11-6-15,-6 11-23 16,-21 11-102-16,-12 11-137 16,-27 8-202-16,-6 3-268 0,-27 4-96 15</inkml:trace>
  <inkml:trace contextRef="#ctx0" brushRef="#br0" timeOffset="2344">5975 2442 2565 0,'33'29'390'0,"6"-18"-100"15,7-7-130-15,7-11-75 16,6-8-51-16,-7-7-151 0,1-8-200 16,-7-7-340-16,-13-18-324 15</inkml:trace>
  <inkml:trace contextRef="#ctx0" brushRef="#br0" timeOffset="2612">6487 628 1153 0,'0'0'400'0,"27"-52"42"0,-14 15-46 15,-13 37-76-15,20-37-64 16,-20 37-69-16,0 0-65 0,0 0-4 16,0 0 16-16,0 0-6 15,-7 70-42-15,-6 12-30 0,-7 14-24 16,7 4-26-16,-7 3-2 16,1 0-39-16,-8-3-121 15,8-4-135-15,-8-3-265 16,-6-12-402-16</inkml:trace>
  <inkml:trace contextRef="#ctx0" brushRef="#br0" timeOffset="3064">5521 1097 2530 0,'14'-41'315'0,"-14"41"-40"16,0 0-69-16,0 0-80 15,0 0 8-15,0 0 27 16,0 0 4-16,13 52-22 0,-7 15-8 16,-12 18-10-16,-7 14-9 15,6 12-34-15,-6 11-20 0,0 4-1 16,-7-4-35-16,-6-4-16 15,-14-11-2-15,-6-15 2 0,-13-14 7 16,-13-15-8-16,-14-15-9 16,-12-15 9-16,-7-22-2 0,6-11 0 15,7-18-14 1,-1-12 4-16,21-14 22 0,6-15-19 16,20-12-13-16,13-17 25 15,20-19-3-15,20-19-21 0,19-3-4 16,13-1-3-16,21 16 14 15,12 10 9-15,14 19-17 0,0 15-64 16,6 19-125-16,0 14-79 16,-7 14-36-16,-13 16-87 15,-6 11-153-15,-26 14-218 0,-40-18-24 16</inkml:trace>
  <inkml:trace contextRef="#ctx0" brushRef="#br0" timeOffset="3209">5075 1574 2127 0,'-20'44'395'16,"20"-44"-30"-16,0 0-50 0,-13 41-48 16,13-41-20-16,0 0-38 15,0 0-90-15,0 0-62 0,33 7-167 16,-33-7-195-16,0 0-303 16,0 0-651-16</inkml:trace>
  <inkml:trace contextRef="#ctx0" brushRef="#br0" timeOffset="3608">3930 1481 2271 0,'-39'-22'330'0,"39"22"-26"0,0 0-48 16,0 0-56-16,0 0-47 16,0 0-19-16,0 0-24 15,0 0-41-15,0 0-47 0,0 0-4 16,0 0-10-16,0-41-14 0,0 41-24 16,33-51 3-16,6 14-5 15,0 11 3-15,1 4-1 16,-40 22 22-16,39-4 4 15,-39 4-8-15,40 11 7 0,-40-11 28 16,13 41 13-16,-20 7 18 16,-6 0 33-16,-20 4 30 0,-6 3-26 15,-14 4-28-15,1 0-31 16,-7-3-13-16,-14-1-5 0,1-3-86 16,0-4-160-16,-7-11-144 15,-6-11-268-15,12-8-403 0</inkml:trace>
  <inkml:trace contextRef="#ctx0" brushRef="#br0" timeOffset="4204">3194 1426 2647 0,'0'0'377'15,"0"0"-51"-15,-19-44-71 16,19 44-92-16,-14-41-85 0,14 41-42 16,-13-44-16-16,7 10-15 15,6 34-27-15,19-48-75 16,8 0-42-16,12 8-11 16,-6 3 20-16,13 3 24 0,0 5 36 15,-7 10 33-15,1 12 14 16,-7 7 0-16,-33 0 12 0,46 4 7 15,-46-4 4-15,39 18-7 16,-39-18 9-16,0 0-2 0,0 0 8 16,0 0-3-16,0 0-14 15,0 0 16-15,0 0 5 0,0 0 8 16,0 0 6 0,0 0 27-16,-26 48 31 0,-20-3 5 15,0 6 8-15,-13 5 2 16,-7 6 9-16,0 5-10 0,1-1-24 15,-14-3-29-15,6 0-16 16,1-15-11-16,-7-7-2 0,7-15-16 16,0-8-5-16,19-18-16 15,7-15-26-15,46 15-26 16,-39-44 0-16,26-8 5 0,13 1-4 16,26-9-12-16,7-6 25 15,6 7 36-15,7 7 13 16,7 19-2-16,-7 11 22 0,-7 18 35 15,1 15 38-15,-40-11 7 16,39 59-11-16,-26-3-15 0,-19 3-21 16,-8 3-23-16,-18 1-20 15,-8-7-78-15,-12-5-97 16,-14-3-148-16,-6-7-299 0,-1-11-339 16</inkml:trace>
  <inkml:trace contextRef="#ctx0" brushRef="#br0" timeOffset="4381">2728 2061 3165 0,'0'0'349'0,"39"8"-40"15,-39-8-126-15,40-11-101 0,-40 11-163 16,39-23-178-16,-39 23-246 15,26-40-661-15</inkml:trace>
  <inkml:trace contextRef="#ctx0" brushRef="#br0" timeOffset="4676">2136 1034 3060 0,'0'0'265'0,"0"0"8"0,0 0-14 16,0 0-25-16,0 0-19 16,40 52-33-16,-7 3 15 0,-20 4 6 15,0 1-47-15,-13 2-30 16,-7 1-30-16,-12 4-64 15,-14-8-22-15,-13-4-89 16,-13-7-260-16,-14-7-140 0,1-15-48 16,-13-8-112-16,6-10-345 15,0-12-74-15</inkml:trace>
  <inkml:trace contextRef="#ctx0" brushRef="#br0" timeOffset="5300">1360 942 1841 0,'0'0'445'15,"0"0"-35"-15,0 0-58 0,13 44-30 16,-13-44-47-16,20 63-50 16,-1-11-20-16,-5-1-20 0,-1 1-19 15,-13-4-21-15,-13 0-26 16,-7 4-51-16,-6-4-30 0,-14-4-38 15,1-3-70-15,-14-4-186 16,7-8-102-16,-6-6-60 16,6-16-120-16,0-3-232 15,6-12-133-15</inkml:trace>
  <inkml:trace contextRef="#ctx0" brushRef="#br0" timeOffset="5524">1123 343 2543 0,'0'0'359'0,"0"0"-36"16,0 0-39-16,0 0-37 16,0 74-44-16,0 8-68 0,7 2-57 15,-1 5-37-15,-12 7-9 16,6 0-148-16,-13 4-152 15,-7-4-136-15,-13-4-170 0,0-14-295 16,-6-11-33-16</inkml:trace>
  <inkml:trace contextRef="#ctx0" brushRef="#br0" timeOffset="5721">650 1304 2388 0,'0'0'389'0,"0"0"-98"16,40-4-78-16,-40 4-45 16,13 41-27-16,-13 7-59 0,-7 4-44 15,-19-1-30-15,-7 1-87 16,-13 0-107-16,0-8-149 0,-13-7-219 16,6-11-233-16,7-15-11 15</inkml:trace>
  <inkml:trace contextRef="#ctx0" brushRef="#br0" timeOffset="5957">644 783 2315 0,'52'-11'348'16,"-52"11"-47"-16,0 0-52 0,33 70-23 15,-20 0-8-15,-6 4-11 16,-14 0-47-16,-13 4-62 0,-12-1-46 16,-8 1-18-16,-6-4-81 15,-6-8-155-15,-8-3-103 16,-5-15-138-16,-1-11-367 16,7-15-257-16</inkml:trace>
  <inkml:trace contextRef="#ctx0" brushRef="#br0" timeOffset="6411">138 569 2199 0,'0'0'358'0,"0"0"-78"16,0 0-73-16,46-45-73 16,-46 45-67-16,59-40-38 0,-7 10-6 15,-6 1-14-15,-6-1-33 16,-40 30-15-16,52-55-1 0,-19 3 15 15,-20 0 7-15,-6 0 2 16,-14-3 4-16,1 7 9 0,-14 7-9 16,20 41 12-1,-46-33 12-15,0 26 27 0,0 14 19 16,7 19 21-16,-1 11-7 16,7 11 5-16,7 7 5 0,6 12-2 15,7-1-17-15,7 1-32 16,6-1-8-16,6-6-18 15,14-1-30-15,-14 0-111 0,8-4-113 16,-8 8-144-16,1 0-224 16,-7 0-212-16</inkml:trace>
  <inkml:trace contextRef="#ctx0" brushRef="#br0" timeOffset="6600">0 1511 2507 0,'0'0'409'0,"0"0"-52"16,0 0-40-16,0 0 2 0,0 0 23 16,0 0-23-16,0 0-101 15,0 0-106-15,0 0-50 0,0 0-110 16,39-30-228-16,-39 30-155 16,26-37-77-16,-26 37-188 0,20-37-400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2:03.8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9 237 653 0,'0'0'192'15,"0"0"-2"-15,0 0 44 0,0 0-43 16,-13-37-11-16,13 37 7 16,0 0-5-16,0 0-41 15,-6-36-25-15,6 36-27 0,0 0-43 16,0 0-8-16,0 0 10 15,13-37-15-15,-13 37-2 16,39-41 10-16,-39 41-11 0,46-33-9 16,-6 11 3-16,-1 7-9 15,-39 15-1-15,46-15 10 0,-6 15 7 16,-40 0 10-16,0 0 1 16,32 22 1-16,-32-22-3 15,20 44-1-15,-7 1-2 16,-13 3-17-16,-6 7 3 0,-1 15 1 15,1 12-2-15,-8 6 9 16,1 8 12-16,-6 9 24 16,12-2-4-16,0-3 2 0,14-4 2 15,6-7-28-15,13-8 20 16,7-7-1-16,7-7-8 0,6-16-5 16,6-6-20-16,1-12-10 15,-1-7-2-15,-12-8 3 0,-7-10 6 16,0-5-3-16,-33-3-4 15,32-11-9-15,-32 11 4 16,14-37 1-16,-8 4-7 16,-12 3 4-16,6 30-8 0,-33-33 0 15,33 33-9-15,-40-26-2 16,7 15 6-16,-6 15 5 0,6 11 0 16,0 7 7-16,-6 4-1 15,13 7 18-15,-1 8 13 16,14 3 10-16,7 0 11 0,-1 8 3 15,14 0 32-15,-1 3-2 16,1 4-7-16,12 0 6 0,1 4-2 16,0 5-17-16,6 2-1 15,0 4 4-15,-6 0 24 16,-7 0-44-16,0 3 26 16,1 1-8-16,-8 7-7 0,1 3 4 15,-1 8-2-15,-6-3 4 16,-6 3-29-16,-1 0-10 0,1 0 0 15,-8-11 25-15,-5-4 6 16,-1-6-6-16,-6-12 2 0,-7-8-6 16,0-10-31-16,0-12-8 15,33-33 5-15,-46 37 0 0,13-19-11 16,33-18-20-16,-39 19 18 16,39-19 13-16,-33 3-29 15,33-3-7-15,-33-3-51 16,33 3-133-16,-33-19-124 0,14-3-78 15,5 0-54-15,1-8-31 16,13-7-69-16,7-7-272 0,19-11-179 16</inkml:trace>
  <inkml:trace contextRef="#ctx0" brushRef="#br0" timeOffset="889">1429 1694 903 0,'0'0'222'16,"0"0"-38"-16,0 0 5 16,0 0-21-16,0 0 64 0,0 0-33 15,0 0-16-15,66-33-12 16,-1 14-16-16,14 8-37 0,13 0-4 16,7 0-5-16,32-4-24 15,7 4-18-15,20-4-3 16,6 4-16-16,0 0-7 0,-12 0-8 15,-28 4-20-15,-12-1 3 16,-20 5-11-16,-26-1 8 0,-14 0-5 16,-52 4 17-16,40 0-9 15,-40 0-16-15,0 0 3 0,0 0-9 16,0 0-1-16,0 0-10 16,0 0-41-16,0 0-44 15,-53 34-31-15,53-34-34 0,-65 29-30 16,5-3-75-16,-5-4-61 15,-8 4 10-15,1 0 46 16,-7 0 28-16,-13 3 86 0,-6 1 21 16,-1 3 54-16,1-3 46 15,-8-1 1-15,1-3 28 0,13 0 6 16,7-3 11-16,-1-4 36 16,14-5 25-16,0 1 67 0,6-4 23 15,14-3 32-15,52-8 8 16,-60 7 5-16,60-7-8 15,-46 4-25-15,46-4-22 0,0 0-13 16,0 0 8-16,0 0-20 16,0 0 0-16,0 0-9 15,0 0-2-15,0 0-24 0,0 0-4 16,46-11-19-16,7 0 6 16,13-4 14-16,6 0 4 0,13-3 8 15,21-1 4-15,5 3 2 16,14-2-4-16,7 7-1 0,6-4-6 15,6 8 5-15,-12-5 9 16,-8 5-21-16,-5 0-30 0,-21-1-15 16,-19 1-15-16,-7 3-4 15,-26 1-2-15,-46 3-1 0,53-4-15 16,-53 4 9 0,0 0-2-16,0 0-7 0,0 0 0 15,0 0 13-15,0 0-21 16,0 0-28-16,0 0-55 0,0 0-74 15,0 0-62-15,0 0-48 16,0 0-45-16,0 0-92 0,0 0-168 16,0 0-174-16,0 0 46 15</inkml:trace>
  <inkml:trace contextRef="#ctx0" brushRef="#br0" timeOffset="1348">3295 1373 1202 0,'0'0'288'16,"-46"-34"27"-16,46 34-67 15,0 0-36-15,0 0-3 0,0 0 9 16,0 0-28-16,0 0-23 16,-13 41-27-16,13-41-20 0,33 44-20 15,6-10-16-15,20-5-23 16,1-7-5-16,12-7-4 0,0-4-15 15,-6-3-21-15,0-1-2 16,-7-7-3-16,-7 0-5 16,-52 0 1-16,0 0 3 15,46-4 5-15,-46 4 0 0,0 0-6 16,0 0-14-16,0 0 0 16,0 0 1-16,0 0 4 0,0 0 3 15,0 0-8-15,0 0 5 16,-65 26 0-16,19 4 7 0,0 7 17 15,46-37 27-15,-60 59 17 16,14-11-1-16,7 0-5 0,39-48-6 16,-39 55-6-16,6-10-11 15,33-45-10-15,0 0-7 16,-40 49-8-16,40-49-6 16,0 0-8-16,0 0 0 0,0 0-39 15,-46 40-82-15,46-40-66 16,0 0-55-16,0 0-78 0,-46 8-167 15,46-8-416-15</inkml:trace>
  <inkml:trace contextRef="#ctx0" brushRef="#br0" timeOffset="2596">10951 1144 762 0,'0'0'182'0,"0"0"32"0,0 0-15 16,0 0 12-16,33-8-46 16,-7 16-24-16,-26-8-29 15,52 25-29-15,-19 1-13 0,0 0 7 16,-33-26-27-16,26 41 12 16,-26-41-18-16,20 29-2 0,-20-29-39 15,0 0 2-15,-13 30 10 16,13-30-9-16,-53 15-15 15,14-12-8-15,-7-3-13 0,46 0 18 16,-46-18-17-16,46 18 9 16,0 0-35-16,-26-41 34 0,13 4 9 15,26 8 12-15,-13 29-26 16,33-26 17-16,-7 4 44 16,-26 22 14-16,33-11 13 0,-33 11 18 15,33-4-2-15,-33 4-8 16,0 0-9-16,0 0-9 0,0 0 13 15,19 30-1-15,-19-30 10 16,-6 33 6-16,6-33-29 16,-46 37-15-16,0-11-16 0,-13-8-6 15,13 1 2-15,-14-5-10 16,-5-3 5-16,6-3-11 0,-1-5 0 16,21 1 0-16,0-8 8 15,39 4 5-15,-46-11-1 0,46 11-10 16,0 0-12-16,-20-37 0 15,20 37 3-15,0-44 0 0,6 7 13 16,-6 37 2-16,0 0-11 16,0 0-2-16,40-33-4 0,-40 33 9 15,33-15-8-15,-33 15 8 16,0 0 15-16,39 22-10 16,-39-22-1-16,26 45 20 15,-12-12 12-15,-14-33 0 0,13 52-14 16,-20-15 7-16,7-37-13 15,-13 44-3-15,13-44-4 0,-26 37 4 16,26-37-4-16,-46 26-9 16,46-26 0-16,-59 3-3 0,26-10 13 15,33 7-15-15,-40-22-2 16,40 22 7-16,-33-48 3 0,14 3-14 16,6 1-13-16,6 4 11 15,7 3 2-15,0 3 6 16,0 34 5-16,0 0 0 0,0 0 7 15,0 0 21-15,0 0 22 16,-46 30 23-16,46-30 4 0,-53 55-10 16,21-3 13-16,-1 0-10 15,0-8-21-15,13 0-28 16,20-44-9-16,-39 45-6 0,39-45 5 16,-33 40-6-16,33-40-70 15,0 0-68-15,-46 23-77 0,46-23-98 16,0 0-184-16,0 0-243 15,0 0-76-15</inkml:trace>
  <inkml:trace contextRef="#ctx0" brushRef="#br0" timeOffset="2789">10340 1018 1574 0,'0'0'336'15,"46"-41"13"-15,-7 19-71 16,-6 4-83-16,13 3-81 16,0 4-49-16,-7 3-40 0,1 1-9 15,-7 3-84-15,-33 4-195 16,0 0-295-16,0 0-231 16</inkml:trace>
  <inkml:trace contextRef="#ctx0" brushRef="#br0" timeOffset="3024">10090 867 1987 0,'-13'-30'384'15,"13"30"-79"-15,0 0-109 16,0 0-62-16,0 0-7 0,0 0-31 15,-13 33-39-15,6 8-36 16,0-1-12-16,1 5-15 0,-14-1-111 16,14 4-167-16,-8-3-232 15,-5-5-218-15,-1-3 40 0</inkml:trace>
  <inkml:trace contextRef="#ctx0" brushRef="#br0" timeOffset="3237">9761 1302 1459 0,'0'0'395'0,"0"0"-40"16,0 0-29-16,0 0-44 16,0 0-20-16,0 0-64 0,-33 45-71 15,1-5-56-15,32-40-33 16,-46 52-19-16,-7-8-28 0,-6-3-139 15,19-4-194-15,-12-4-392 16,6-11-291-16</inkml:trace>
  <inkml:trace contextRef="#ctx0" brushRef="#br0" timeOffset="3719">8526 1428 2627 0,'0'0'328'0,"26"-37"-90"16,-26 37-57-16,0 0-29 15,0 0-34-15,0 0-35 16,0 0-25-16,0 0-37 0,0 0-17 16,-13-33-4-16,13 33 12 15,-46-19-12-15,0 5 6 0,7 3-2 16,39 11-4-16,-46-15 3 16,46 15-18-16,-40-30 9 15,40 30-42-15,-26-52 0 0,26 16 15 16,0 36 10-16,26-41 11 15,-26 41 0-15,40-30 15 0,-40 30-3 16,52 4-6-16,-12 11 8 16,-40-15 13-16,52 55-8 15,-12-7-2-15,-8-3 9 16,1-5-1-16,7 1-13 0,-7-4 4 16,6-4 4-16,0-7-41 15,-6-8-73-15,-33-18-60 0,40 15-100 16,-40-15-179-16,0 0-250 15,0 0-83-15</inkml:trace>
  <inkml:trace contextRef="#ctx0" brushRef="#br0" timeOffset="3976">8822 1199 1736 0,'0'0'410'16,"0"0"-54"-16,0 0-74 15,13-30-40-15,-13 30-18 16,0 0-21-16,0 0-32 0,0 0 4 16,0 0 12-16,0 0 14 15,0 0 14-15,0 0-19 0,0 0-29 16,-46 56-13-16,-7-12 1 16,14 1-58-16,39-45-71 0,-73 70-8 15,8-7 9 1,6-8-135-16,6 0-269 0,0 1-149 15,1-8-95-15,6 4-421 16</inkml:trace>
  <inkml:trace contextRef="#ctx0" brushRef="#br0" timeOffset="4900">11122 2659 592 0,'0'0'183'16,"0"0"10"-16,0 0 15 16,0 0 27-16,0 0 3 15,0 0-47-15,0 0-15 0,-46 34-18 16,-7 3-13-16,14 7-15 15,-7 4-24-15,0 4-30 0,6-4-15 16,14 3-12-16,0-3-11 16,6-7-13-16,20-4-8 15,0-7-8-15,0-30 11 0,0 0 2 16,20 29-4-16,-20-29-7 16,0 0 0-16,0 0 12 0,0 0 1 15,0 0 5-15,0 0-6 16,0 0 3-16,0 0 9 0,0 0 8 15,-46 11-5-15,6-6 13 16,7-5-17-16,33 0 24 0,-39 4 31 16,39-4 0-16,0 0 22 15,0 0-21-15,0 0-19 0,0 0-11 16,-33-35-6-16,33 35 2 16,-13-59 2-16,13 4-22 15,0-8 12-15,-7-7-17 16,7 3 1-16,-6-3-6 0,-1 7-5 15,7 8-24-15,-6 7 13 16,-8 7-20-16,14 41-20 0,-13-40-104 16,13 40-110-16,0 0-127 15,-46-34-236-15,7 23-318 0</inkml:trace>
  <inkml:trace contextRef="#ctx0" brushRef="#br0" timeOffset="5112">10740 2249 2318 0,'0'0'379'0,"40"-26"-52"0,-40 26-84 15,0 0-95-15,39 0-76 16,-39 0-34-16,0 0-24 0,0 0-133 15,0 0-182-15,0 0-284 16,27 52-294-16</inkml:trace>
  <inkml:trace contextRef="#ctx0" brushRef="#br0" timeOffset="5624">10175 2818 1601 0,'0'0'336'16,"7"41"-21"-16,-1-8-63 15,-6-33-54-15,0 37-38 0,0-37-39 16,-26 37-42-16,-7-7-47 16,-6-12-12-16,-14-3-17 15,7-8-3-15,-6-3-3 0,6-4 11 16,0-4-4-16,6-3 1 15,7-4-1-15,33 11-11 0,-32-22 10 16,32 22-3-16,-20-30 13 16,20 30-4-16,0 0-16 0,0 0-2 15,0 0 12-15,0 0 2 16,0 0 10-16,0 0-1 0,20 55-9 16,-1 5 42-16,-6 2 47 15,-6 2 6-15,-7-1 2 16,-7 0-8-16,-19-4-16 15,-7-7-19-15,-19-4-29 0,-14-4-18 16,-6-14-2-16,-1-12-6 16,-12-14 6-16,13-4 27 0,-1-15 48 15,14-7-1-15,0-12-15 16,20-6 0-16,-1-16-1 0,14-6-8 16,13-12 53-16,0 4-33 15,6-2-37-15,20 6-22 0,14 3-12 16,5 11-20-16,21 8-69 15,6 7-147-15,0 4-117 0,14 11-138 16,-1 7-283 0,-6 11-311-16</inkml:trace>
  <inkml:trace contextRef="#ctx0" brushRef="#br0" timeOffset="5797">9597 3776 1932 0,'46'15'410'0,"7"-4"-76"0,19-7-122 15,0-4-108-15,0-11-69 16,1-4-217-16,-8-7-338 16,-12-4-447-16</inkml:trace>
  <inkml:trace contextRef="#ctx0" brushRef="#br0" timeOffset="6045">9472 2423 2887 0,'0'0'369'0,"0"0"-39"0,33-37-68 15,-33 37-88-15,0 0-72 16,46-19-40-16,-46 19-32 0,33 4-18 16,-33-4-12-16,26 41-37 15,-6-1-149-15,-40 8-99 0,7 8-120 16,-33 3-251-16,-7 0-318 16</inkml:trace>
  <inkml:trace contextRef="#ctx0" brushRef="#br0" timeOffset="6296">8276 2678 2546 0,'0'0'310'0,"0"0"-31"16,53 7 2-16,-53-7 7 0,52 52-29 15,-19 7-65-15,-13 4-53 16,-7 3-68-16,-20 1-36 0,-19-1-10 16,-13 1-15-16,-14-3-140 15,-6-5-156-15,-7-4-97 0,-6-10-111 16,13-5-257-16,0-18-179 16</inkml:trace>
  <inkml:trace contextRef="#ctx0" brushRef="#br0" timeOffset="6528">7980 2323 2108 0,'0'0'344'0,"0"0"-64"15,0 0-72-15,0 0-32 16,-26 59-53-16,6 11-35 15,14 4-37-15,-7 8-23 0,6 6-14 16,7 5 4-16,-6-1-11 16,-1-3-29-16,0-1-139 15,-6-6-173-15,0-4-235 0,-7-11-294 16</inkml:trace>
  <inkml:trace contextRef="#ctx0" brushRef="#br0" timeOffset="6812">7514 2763 2336 0,'0'0'359'0,"0"0"-25"16,0 0-35-16,0 0-24 15,33 48-9-15,-20 0-8 0,0 7-62 16,-6 1-66-16,-1 3-55 16,1-4-38-16,-1 1-28 15,-12-4-1-15,-7-4-11 0,-14-3-87 16,-6-8-145-16,-6-4-94 16,-14-7-83-16,-12 0-211 15,6-15-358-15</inkml:trace>
  <inkml:trace contextRef="#ctx0" brushRef="#br0" timeOffset="7148">7113 2944 1417 0,'33'7'357'0,"-33"-7"-45"16,46 30-61-16,-46-30-93 16,39 40-46-16,-19-3-3 0,-20-37-14 15,-7 56-37-15,-12-12-25 16,19-44-14-16,-53 49-16 0,1-19 1 16,6-8 4-16,0-11 5 15,46-11 27-15,-46 0 28 0,46 0-6 16,0 0-30-16,-20-52-7 15,26 0-10-15,21 0-2 0,12-4-13 16,20 5-6-16,14-1-3 16,5 0-90-16,1 4-138 15,0 8-237-15,-7 3-393 16</inkml:trace>
  <inkml:trace contextRef="#ctx0" brushRef="#br0" timeOffset="8068">6456 2604 747 0,'0'0'293'0,"0"0"56"0,0 0-46 16,0 0-18-16,0 0-38 15,0 0-63-15,0 0-53 16,0 0-8-16,0 0-6 0,0 0-16 16,0 0-14-16,0 0-14 15,0 0-6-15,0 0-7 16,46 33-1-16,-20-11-22 0,7-11-14 15,0-3-10-15,0-8-6 16,0-8-7-16,-1-3 4 0,-32 11 3 16,33-22-2-16,-33 22-5 15,27-37-9-15,-14 4 9 16,-13 33 0-16,0-52 0 0,-13 15 0 16,13 37 0-16,-27-33 0 15,27 33 4-15,-46-15 7 16,0 19 22-16,7 22 27 0,-7 14 16 15,6 12 3-15,1 7-1 16,6 8 2-16,0 10 4 16,0 1 1-16,7 3 2 0,-7-3 4 15,-6-8-8-15,6-7-19 16,-6-10-1-16,-1-13-11 0,7-7-11 16,-6-10 2-16,-1-9-1 15,40-14 10-15,-52 0 31 16,12-11 16-16,40 11-26 15,-26-44-30-15,6-11-26 0,14-13-6 16,12-2-4-16,21-4-7 16,6-4 0-16,13 5 4 15,6 6-11-15,7 8 14 0,7 7-13 16,-7 8-36-16,-6 3-178 16,6 8-155-16,-20 7-80 0,-39 26-152 15,40-33-460-15</inkml:trace>
  <inkml:trace contextRef="#ctx0" brushRef="#br0" timeOffset="8528">5825 2386 2152 0,'0'0'295'16,"-39"15"-46"-16,6 18-68 15,6 4-56-15,-5 7-32 0,-8 8-39 16,1 0-23-16,-7-1-14 16,0 5-2-16,-7-8 1 15,1-4-16-15,-1-7 2 0,7-11 6 16,7-4-2-16,6-11 4 15,33-11-7-15,-33-3 2 16,33 3 1-16,-7-30-4 0,14-7 1 16,13 0-7-16,12 4-2 15,-5 3 1-15,6 12 14 0,-33 18 14 16,26-8 36-16,-26 8 54 16,0 0 10-16,6 45-12 0,-12 3-9 15,-20 7-12 1,-7 1-12-16,-13 3-27 0,-7 0-21 15,-6 0-21-15,0-7-4 16,-7-7-37-16,-6-8-103 0,6-7-71 16,0-8-71-16,1-11-114 15,6 0-147-15,13-15-224 0,6-7-22 16</inkml:trace>
  <inkml:trace contextRef="#ctx0" brushRef="#br0" timeOffset="8753">5188 2246 1566 0,'65'-34'453'16,"-19"12"-40"-16,0 11-68 16,-6 11-81-16,-1 7-65 15,-6 5-63-15,-33-12-49 0,46 33-36 16,-46-33-36-16,26 44-7 15,-13-3-26-15,-13-4-117 0,0-37-150 16,-39 55-187-16,-7-11-319 16,-20-7-66-16</inkml:trace>
  <inkml:trace contextRef="#ctx0" brushRef="#br0" timeOffset="9020">4675 2342 2174 0,'0'0'428'15,"40"29"-61"-15,-14 12-57 16,0-1-71-16,-13 12-21 0,-6 0-4 16,-7 3-43-1,-13 4-30-15,-7 1-36 0,-19-1-31 16,-14 3-39-16,-6-2-24 0,-7-5-11 15,-6-3-16-15,6-8-90 16,0-11-74-16,14-7-53 16,6-7-50-16,6-8-110 0,40-11-307 15,-32-8-355-15</inkml:trace>
  <inkml:trace contextRef="#ctx0" brushRef="#br0" timeOffset="9225">4163 2700 2879 0,'0'0'434'0,"0"0"-27"16,0 0-122-16,0 0-135 0,0 0-77 15,0 0-35-15,39-11-142 16,-39 11-180-16,0 0-155 0,0 0-277 15,0 0-375-15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26.6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895 18 807 0,'0'0'153'16,"-52"-7"98"-16,52 7 23 15,-53-7-3-15,14 3-31 16,39 4-16-16,-40 0-52 0,40 0-63 16,0 0-8-16,0 0-14 15,0 0 4-15,0 0 25 16,0 0 3-16,26 4-28 0,40 7-45 16,26 0-20-16,46 4 0 15,34 3-15-15,25 0 1 0,20 8-6 16,6 4-1-16,2 0-11 15,-8 4 6-15,-20-5 3 16,-25-7-11-16,-34-3-10 0,-40-1-12 16,-19-7-24-16,-39-3-62 15,-40-8-40-15,0 0-41 16,-60-11-21-16,-12 3-19 0,-13-3-74 16,-20 0-35-16,-8 4 9 15,-12-1 63-15,-13 8 45 16,-7 8 24-16,-19-4-11 0</inkml:trace>
  <inkml:trace contextRef="#ctx0" brushRef="#br0" timeOffset="303">92 418 711 0,'-46'4'268'15,"46"-4"98"-15,-46 0-8 16,46 0-34-16,0 0-22 0,0 0-26 15,0 0-72-15,53-4-26 16,19 4-66-16,20 0-20 0,13 0-18 16,28 0-16-16,11 0 3 15,21 0 3-15,12 4 3 0,15 3 18 16,5 1-25-16,0-4-16 16,-13 8-1-16,-12-1 13 0,-14 0-12 15,-20 0-5-15,-14 4-22 16,-12 3-1-16,-13 1-8 15,-20-1-8-15,-13-3-3 16,-13 0-60-16,-14-8-87 0,-39-7-91 16,0 0-175-16,0 0-360 15,0 0-201-15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33.0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723 0 307 0,'0'0'33'16,"0"0"34"-16,0 0 22 16,0 0 8-16,0 0-14 0,0 0-17 15,0 0 17-15,0 0-16 16,0 0 26-16,0 0 16 0,0 0-2 16,0 0 36-16,0 0-30 15,0 0 16-15,0 0 2 16,-40 52-9-16,40-52-36 0,-39 59-27 15,13-11 14-15,13 4 15 16,-7 7 4-16,7 8-6 0,0 7 11 16,-1 22 62-16,1 14-8 15,7 20 10-15,6 10-24 16,0 12-23-16,6-1-32 16,7 4-15-16,1 0-21 15,-1 4-18-15,0 0-3 0,-7 0-2 16,-6-4-8-16,-6-3-5 15,-14-8 1-15,0-7 4 0,-19-8-1 16,0-11 1-16,-14-7 0 16,7-11-4-16,-7-8-6 15,7-14 1-15,7-12 0 0,0-10 8 16,6-8 3-16,6-12 3 16,27-36 12-16,-32 34-11 15,32-34 6-15,0 0-3 16,0 0-18-16,0 0 9 0,0 0-8 15,0 0-13-15,0 0 0 16,0 0 6-16,0 0-27 0,-14-30 5 16,8 1-7-16,6 29 3 15,0-41 0-15,6 0-21 16,1 8 7-16,6-4 11 0,-6 0-22 16,-7 0 7-16,6-3-1 15,-12-5 13-15,-1 8 22 0,1 0-3 16,6 37 10-1,-7-44 3-15,7 44-13 0,-7-44 13 16,7 44 0-16,0-34 3 16,0 34-9-16,0 0 9 0,0 0-1 15,0 0-9-15,0 0 7 16,0-36 6-16,0 36-17 16,0 0 14-16,0 0 8 0,0 0-6 15,0 0 9-15,0 0 19 16,0 0-11-16,0 0-2 0,27 48 12 15,-8-8-15-15,-5-3 11 16,-8-4 5-16,1 1-9 16,-1 3 5-16,-6 0-11 15,0-1 6-15,0 1-6 16,0 4-5-16,-6 7 3 0,-1-4-16 16,1 1 7-16,-8-5-7 15,8-3-6-15,-1-3 12 0,1-5-6 16,6-29 8-16,-20 41-8 15,20-41 0-15,-26 33 7 16,26-33-7-16,0 0-4 0,-33 22 12 16,33-22-13-16,0 0 5 15,0 0 5-15,-33 4-10 0,33-4-2 16,0 0 12-16,0 0-13 16,0 0 4-16,-7-33 4 15,7 3-13-15,0 30 18 16,20-37-15-16,-20 37 10 0,33-33-8 15,-33 33 14-15,33-30-12 16,-7 12 6-16,0 3 9 16,-26 15-15-16,40-15 16 0,-7 4-10 15,-33 11 0-15,39-7 4 16,-13 3-2-16,-26 4-9 0,40-4 17 16,-40 4-3-16,26-3-7 15,-26 3 9-15,0 0-6 16,33 3-10-16,-33-3 15 15,0 0-8-15,0 0-7 0,0 0 9 16,26 8 4-16,-26-8-15 16,0 0 17-16,0 0-8 15,0 0-5-15,0 0 8 0,0 0 1 16,33 11-4-16,-33-11-6 16,0 0 6-16,0 0 0 0,0 0 5 15,26 11 1-15,-26-11-10 16,0 0-2-16,0 0-7 15,0 0-9-15,33-4-33 0,-33 4-58 16,0 0-76-16,0 0-139 16,0 0-204-16,0 0-240 15,33-29-25-15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47.43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96 3469 0,'0'0'333'15,"0"0"-97"-15,0 0-103 16,46-15-97-16,26-4-206 0,20 1-186 15,20-4-369 1,13 0-621-16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3:46.5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8237 935 1594 0,'33'-33'391'15,"-33"33"-41"-15,0 0-100 16,0 0-34-16,0 0 11 16,0 0-31-16,0 0-35 0,13 51-17 15,-13 1-28-15,0 4-31 16,0-1-41-16,0 4-16 0,-6 4-3 16,-1-4-20-16,1-4-109 15,-7-3-137-15,-1-4-226 0,14-48-352 16,-32 48-220-16</inkml:trace>
  <inkml:trace contextRef="#ctx0" brushRef="#br0" timeOffset="303">8888 111 2003 0,'7'-29'285'0,"-7"29"-25"0,-20-30-67 15,20 30-75-15,-40-26-15 16,-6 11-25-16,-6 12-13 16,-1 10-25-16,-12 8-12 0,12 3-8 15,-13 12-6-15,7 10-7 16,-7 5-4-16,20 7-10 15,-6 7 12-15,6 0-18 0,0 0-35 16,13 0-90-16,13 0-135 16,1-3-168-16,12 3-241 0,7-4-58 15</inkml:trace>
  <inkml:trace contextRef="#ctx0" brushRef="#br0" timeOffset="692">7961 1242 1781 0,'-46'33'377'0,"46"-33"-14"16,0 0-92-16,0 0-47 0,-46 40-42 16,46-40-19-16,0 0-19 15,0 0-10-15,-46 45-1 0,46-45-28 16,0 0-12-16,-46 33-47 15,46-33-9-15,-73 22-21 16,34-18 7-16,-7-4-6 0,46 0 21 16,-53-11 31-16,53 11-4 15,-52-26 6-15,52 26-13 16,-27-52-17-16,14 1-10 0,13-1-28 16,7-4 9-16,12 1 0 15,8-4-5-15,-8-4 26 0,21 8-29 16,-14 3 11-16,-6 4-6 15,0 4 1-15,-7 10-6 16,-13 34-58-16,13-37-93 0,-13 37-110 16,0 0-64-16,0 0-85 15,0 0-184-15,0 0-354 16</inkml:trace>
  <inkml:trace contextRef="#ctx0" brushRef="#br0" timeOffset="2744">6331 1242 1003 0,'0'0'337'16,"0"0"45"-16,0 0-65 15,0 0-55-15,0 0-49 16,0 0-40-16,0 0-58 0,0 0-45 16,0 0-21-1,0 0-26-15,0 0-29 0,0 0 17 16,0 0-16-16,19-48-16 15,8 7-30-15,-1-7 2 0,7 4 12 16,-7-1 16-16,0 12 0 16,-26 33 12-16,0 0-13 15,0 0 22-15,40-22 2 0,-40 22 14 16,0 0 13-16,39 22 0 16,-39-22-15-16,40 33-2 0,-40-33-9 15,39 41-10-15,-39-41 10 16,46 26 1-16,-46-26 6 15,0 0-5-15,46 7-3 16,-46-7-16-16,40-7 2 0,-40 7 12 16,0 0 6-16,0 0 10 15,0 0 4-15,0 0 4 16,0 0 1-16,0 0 32 0,0 0 23 16,-40 7 14-16,-6 12 0 15,0 6-16-15,-6 5-22 16,-1 0 9-16,0-1-5 0,1-3-13 15,6 0-9-15,46-26-12 16,-59 22-8-16,59-22-8 0,-59 11-10 16,59-11 0-1,-53 4 0-15,53-4 0 0,-39-15 9 16,39 15-31-16,0 0-10 16,-27-52 4-16,21 15 5 0,6 37 8 15,6-40 5-15,-6 40 10 16,0 0 2-16,0 0 9 15,0 0 45-15,0 0 25 0,0 0 17 16,0 0-9-16,0 0 25 16,-39 55-20-16,39-55-26 15,-46 59-29-15,13-14-22 0,33-45 10 16,-33 44-36-16,33-44-91 16,0 0-133-16,-59 37-118 15,59-37-186-15,-53 11-377 16,14-15-93-16</inkml:trace>
  <inkml:trace contextRef="#ctx0" brushRef="#br0" timeOffset="2940">6640 543 2499 0,'0'0'373'0,"0"0"-38"15,13-33-87-15,-13 33-105 0,0 0-75 16,0 0-42-16,0 0-118 16,0 0-123-16,0 0-150 15,0 0-299-15,0 0-275 0</inkml:trace>
  <inkml:trace contextRef="#ctx0" brushRef="#br0" timeOffset="3151">6153 344 2747 0,'0'0'332'16,"-19"55"-67"-16,-1 15-75 15,7 8-58-15,0 3-51 16,-1-3-41-16,-5 3-97 0,-1-3-158 15,-6-1-207-15,-1-3-395 16,-12-7-213-16</inkml:trace>
  <inkml:trace contextRef="#ctx0" brushRef="#br0" timeOffset="3464">5568 1360 2537 0,'-53'-11'325'16,"13"-4"-93"-16,40 15-74 15,-52-19-68-15,52 19-42 0,0 0-27 16,-26-40-21-16,26 40-22 16,13-41-15-16,-13 41 8 15,46-37 16-15,-13 19 13 16,-33 18 0-16,39-8 7 0,-39 8 17 15,0 0 35-15,0 0 30 16,34 60 7-16,-34-12-4 16,-21-4-21-16,21-44-35 0,-52 59-24 15,-1-11-71-15,0-7-122 16,1-4-141-16,-7-12-208 0,13-6-390 16</inkml:trace>
  <inkml:trace contextRef="#ctx0" brushRef="#br0" timeOffset="3852">5206 1090 2491 0,'0'0'339'0,"0"0"-57"0,0 0-62 16,0 0-38-16,-46 59-39 15,13-3-51-15,7-12-45 0,6 0-26 16,20-44-9-16,-33 52-8 16,33-52-4-16,0 0-42 15,-39 44-17-15,39-44-17 0,0 0-7 16,0 0 6-16,-46-7 16 16,46 7 15-16,-20-44 19 15,14-1 14-15,6 8 42 16,0 37 47-16,0-37 17 0,0 37-12 15,0 0 6-15,0 0 35 16,0 0 20-16,0 0 9 16,-20 45-6-16,20-45-6 0,-40 66-31 15,8-10-43-15,-8-1-33 16,-6-3-117-16,-6-8-230 0,-1-11-138 16,-6-3-164-16,6-12-341 15</inkml:trace>
  <inkml:trace contextRef="#ctx0" brushRef="#br0" timeOffset="4057">5337 451 3409 0,'0'0'499'0,"0"0"18"16,0 0-173-16,0 0-162 15,0 0-88-15,27-37-124 16,-27 37-297-16,0 0-217 0,0 0-116 16,0 0-347-16,0 0-209 15</inkml:trace>
  <inkml:trace contextRef="#ctx0" brushRef="#br0" timeOffset="5484">3951 1308 1251 0,'0'0'429'0,"0"0"-3"16,0 0-60-16,0 0-108 16,0 0-75-16,0 0-59 0,0 0-43 15,0 0-25-15,0 0-42 16,0 0-2-16,0 0-3 16,0 0 0-16,0 0-2 15,0 0-13-15,0 0 11 0,0 0-10 16,0 0 2-16,0 0-2 15,0 0 5-15,0 0-16 16,0 0 9-16,0 0-12 0,0 0-8 16,0 0-10-16,26-48 1 15,-26 48 21-15,20-44 3 16,-20 44 12-16,0 0 4 0,26-45-4 16,-26 45-16-16,0 0 16 15,0 0 12-15,0 0-7 0,40-11 21 16,-40 11 24-16,0 0-1 15,0 0 34-15,26 59-11 16,-26-7-7-16,-13-4 5 16,-14 0 1-16,-5-3-6 0,-8 3-34 15,1 3-13-15,-7-3-18 16,0-7-18-16,-7-4-97 16,1-8-93-16,6-6-162 0,46-23-348 15,-60 14-269-15</inkml:trace>
  <inkml:trace contextRef="#ctx0" brushRef="#br0" timeOffset="5975">3629 1231 2461 0,'0'0'364'0,"0"0"-80"15,-26-41-74-15,26 41-82 16,0 0-67-16,-7-41-35 0,7 41-44 16,20-48-50-16,13 11-26 15,6 0-31-15,0 11 21 16,-6 8 22-16,-33 18 46 0,46-18 20 16,-46 18 12-16,0 0 1 15,0 0 34-15,33 51 17 16,-33-3 7-16,-6 0 7 15,-14 0-6-15,-6-7-11 0,26-41-21 16,-53 55-7-16,7-14-12 16,-7-11-5-16,7-8-15 0,-6-7-2 15,6-8-5-15,0-11-2 16,6-7-1-16,40 11-8 16,0 0-1-16,-32-44 0 0,18 7 14 15,14 37 1-15,20-37 6 16,-20 37 21-16,0 0 51 15,0 0 26-15,0 0 6 16,33 18 16-16,-33-18 2 0,13 56-9 16,-26-4-21-16,-13-4-27 15,-7-4-24-15,33-44-16 16,-73 59-114-16,0-11-159 0,8-11-235 16,-1-7-383-16,0-12-133 15</inkml:trace>
  <inkml:trace contextRef="#ctx0" brushRef="#br0" timeOffset="6128">3174 1825 2526 0,'0'0'271'0,"0"0"-101"15,0 0-98-15,0 0-188 16,0 0-317-16,0 0-442 15</inkml:trace>
  <inkml:trace contextRef="#ctx0" brushRef="#br0" timeOffset="6380">2780 1046 2483 0,'0'0'347'0,"-13"37"-51"16,13 0-52-16,0-37-49 15,0 59-55-15,-7-11-45 16,7-48-47-16,-32 59-23 0,-8-7-49 16,-6-12-100-16,-13 1-107 15,0-8-125-15,-7-7-215 16,7-11-232-16,0-11-45 0</inkml:trace>
  <inkml:trace contextRef="#ctx0" brushRef="#br0" timeOffset="6608">2570 299 2415 0,'0'0'312'0,"0"0"-19"0,0 0-30 16,0 0-46 0,-39 71-65-16,12 10-44 0,14 11-54 15,0 4-28-15,0 0-18 16,6 4-46-16,7-7-99 0,-6-8-122 16,-1 0-131-16,-13-12-233 15,1-13-242-15</inkml:trace>
  <inkml:trace contextRef="#ctx0" brushRef="#br0" timeOffset="6796">2228 1264 2359 0,'0'0'383'16,"-46"7"-70"-16,46-7-60 15,-33 48-56-15,7 4-58 16,26-52-52-16,-39 77-42 15,6-14-64-15,-13-11-108 16,0-8-132-16,-7-7-195 0,1-11-365 16,-1-7-131-16</inkml:trace>
  <inkml:trace contextRef="#ctx0" brushRef="#br0" timeOffset="7024">1814 983 2355 0,'0'0'303'0,"0"0"-21"15,0 59-35-15,0 0-42 16,-13 4-15-16,0 4-19 16,-13 3-23-16,-7 4-44 0,7-4-49 15,-14 4-27-15,7-11-38 16,-13-8-157-16,0-11-125 0,0-10-143 15,-6-16-265-15,-1-11-312 16</inkml:trace>
  <inkml:trace contextRef="#ctx0" brushRef="#br0" timeOffset="8307">460 421 1877 0,'0'0'238'16,"0"0"8"-16,0 0-40 0,32-37-79 15,14 1-56-15,7 2-22 16,6 1-29-16,7-4-6 0,0-4-18 15,-7 1 8-15,0-5 0 16,-13 5 4-16,-20 3 8 16,-26 37 17-16,26-41-11 0,-26 41-5 15,0 0-9-15,0 0 5 16,-59-3 3-16,0 25 27 0,0 15 6 16,6 14 1-1,7 12 1-15,7 7-19 0,19 4-12 16,7 0-4-16,7 0-9 15,19 0-7-15,13 0-35 16,7-8-91-16,0-7-129 0,0-3-162 16,-1 3-194-16,-5-4-30 15,-21 5 75-15</inkml:trace>
  <inkml:trace contextRef="#ctx0" brushRef="#br0" timeOffset="8476">650 1515 1959 0,'-20'44'461'0,"20"-44"-73"16,-6 37-79-16,6-37-58 16,0 0-57-16,6 37-38 0,-6-37-70 15,0 0-38-15,0 0-35 16,0 0-103-16,0 0-128 16,0 0-161-16,0 0-252 0,0 0-329 15</inkml:trace>
  <inkml:trace contextRef="#ctx0" brushRef="#br0" timeOffset="8876">59 56 1693 0,'0'0'325'0,"0"0"32"16,0 0-40-16,0 0-64 16,0 0-51-16,13 37-30 15,0 25-39-15,0 12-40 0,-6 8-38 16,-1 6-22-16,1 5-12 16,-1 3-39-16,-6-4-104 0,0 0-108 15,-6-3-128-15,-1-4-269 16,-6-4-241-16</inkml:trace>
  <inkml:trace contextRef="#ctx0" brushRef="#br0" timeOffset="9056">0 1685 2705 0,'0'0'333'0,"0"0"-34"15,0 0-86-15,0 0-101 16,0 0-57-16,0 0-110 16,0 0-147-16,0 0-273 15,0 0-483-15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4:00.3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1992 0 777 0,'0'0'98'0,"0"0"25"0,0 0 17 16,0 0 29-16,0 0-32 16,0 0 28-16,0 0 27 0,13 63 24 15,-19 14 4-15,6 12-17 16,-7 7-24-16,1 12-23 16,-1 3-17-16,1 4-5 0,-1-1-6 15,14 1-31-15,-1-1-17 16,14 1-29-16,0-3-24 15,12-2-9-15,1-2-4 16,0-9-12-16,-7-10 2 0,-6-11-7 16,0-8-1-16,-14-7 4 15,1-12 6-15,-14-2 0 16,-6-12-6-16,0 0-9 0,0-7 9 16,0-8-4-16,13-22 14 15,0 0-15-15,-33 33 2 0,33-33 3 16,0 0-4-16,-33 19-9 15,33-19-2-15,-33 3-11 16,33-3 7-16,-39-11 8 16,39 11 6-16,-40-11 0 0,8 0 1 15,32 11-14-15,-40-15 9 16,40 15-1-16,-39-18 4 0,-1 7 6 16,14 0 0-16,-13 0 0 15,-7 7 3-15,-8 0-7 0,-5 0 7 16,-7 1 2-16,-6 3 0 15,-14 0-1-15,-6 3-4 16,-6 5 3-16,6-4 1 0,-7 7 2 16,7-4 0-16,7 4 8 15,6 0-17-15,7 0 17 16,-1-3-8-16,13-1-3 0,1 0-6 16,13-3-1-16,0-4-3 15,0 0 4-15,0 0-6 0,7-4 9 16,-1 1-4-16,14-5 8 15,26 8-9-15,-39-7 8 16,39 7 0-16,-40-7-3 0,40 7 4 16,0 0-1-16,-26-8-3 15,26 8 0-15,0 0-3 0,0 0-6 16,0 0 2-16,0 0 7 16,0 0-8-16,0 0 3 15,26-4-1-15,-26 4-1 16,40-3-2-16,6-5-5 0,-7 5-8 15,-6-8 3-15,6 0 4 16,-6-4 15-16,-33 15-8 0,53-22 8 16,-14-1 0-16,-39 23 7 15,46-29-4-15,-46 29-3 0,46-30 0 16,-46 30-4-16,40-34 4 16,-40 34 3-16,0 0-8 15,0 0 9-15,40-29 2 0,-40 29-2 16,0 0-2-16,0 0 6 15,0 0-8-15,0 0 23 16,0 0 0-16,0 0-9 0,0 0-9 16,0 0 5-16,0 0 11 15,0 0 3-15,-40 18-2 0,40-18 9 16,-53 38 9-16,0-1-2 16,7-4-8-16,0-3-5 15,-6-4 1-15,6-4-4 0,0 0-6 16,0-7 1-16,6-4-6 15,8-4 0-15,32-7 3 0,-33 4-3 16,33-4-8-16,0 0 1 16,-33-15-12-16,33 15-1 15,-20-26 3-15,20 26 6 16,7-37 0-16,-7 37 0 0,13-29 0 16,-13 29 6-16,0 0 18 15,39-19 21-15,7 19 25 0,-6 11 8 16,12 4 2-16,-6 4-19 15,7 3 1-15,-7-8-14 0,-7 5-3 16,1-1-3-16,-40-18 4 16,39 30 3-16,-39-30 4 15,26 37-12-15,-26-37 6 0,14 44-21 16,-14-44-6-16,0 41-5 16,0-41-13-16,0 0-11 15,0 0 0-15,0 0-25 0,0 0-33 16,6 29-50-16,-6-29-63 15,0 0-47-15,0 0-16 0,0 0-58 16,26-44-191-16,-5 3-344 16,-14 5-134-16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4:01.32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4534 1170 868 0,'0'0'336'0,"0"0"37"0,0 0-20 16,0 0-47-16,0 0-40 15,0 0-50-15,0 0-50 0,0 0-36 16,0 0-59-16,0 0-42 15,0 0-16-15,0 0-10 16,33-41-34-16,-7-3-38 16,13-1-5-16,1-11-22 0,6-3-1 15,0 0 28-15,-7 7 24 16,1 8 35-16,-40 44 6 16,46-37-2-16,-46 37 16 0,39-11 36 15,-39 11-23-15,46 26-4 16,-46-26 5-16,46 48-24 0,-6-8 5 15,-40-40 4-15,46 48 4 16,-14-18-26-16,-32-30 6 16,33 22 23-16,-33-22 38 15,0 0 8-15,0 0-29 16,0 0 10-16,0 0-3 0,0 0 10 16,-39 22 13-16,-7-7 6 15,0-4 1-15,-7 9-7 0,1-9 12 16,-7 7 3-16,-1 1-12 15,8-8-16-15,-7-4-4 16,13 0 5-16,0-7-1 0,19 0 11 16,27 0 1-16,0 0-9 15,-39-33-21-15,19-4-16 0,7-8-1 16,7-11 6-16,6-3-21 16,6-7 0-16,1-1 11 15,6 1-5-15,-7 14-20 16,1 8 14-16,-7 7-42 0,0 37-101 15,7-37-107-15,-7 37-150 16,0 0-340-16,-7-30-319 16</inkml:trace>
  <inkml:trace contextRef="#ctx0" brushRef="#br0" timeOffset="193">4718 419 2768 0,'0'0'323'15,"0"0"-53"-15,0 0-113 0,0 0-82 16,33 0-79-16,-33 0-179 16,0 0-229-16,0 0-385 15,0 0-220-15</inkml:trace>
  <inkml:trace contextRef="#ctx0" brushRef="#br0" timeOffset="913">4028 419 2073 0,'0'0'337'16,"0"-33"-22"-16,0 33-87 16,0 0-75-16,0 0-6 0,0 0-9 15,0 0-35-15,-40 55-3 16,14-3 1-16,6 10-8 16,7 5-29-16,7 3 4 0,6 8 1 15,6 3-8-15,1-3-16 16,13 0-22-16,-7-4-14 15,6-11 7-15,1-4-16 16,-7-11 5-16,-6-11-2 0,-7-7-3 16,0-30 0-16,-26 22-20 15,-1-8-40-15,-19-10-2 0,-6-8-5 16,-7-7 7-16,-7-3 0 16,0-9 16-16,0-6 2 0,7-4 3 15,7-4 5-15,6-4 0 16,13 0 5-16,7-3 7 15,19 3 11-15,0 8-3 0,21 3-1 16,-14 30 5-16,26-37-1 16,-26 37 7-16,39-22 10 15,-6 10-6-15,-33 12 0 0,33 15-4 16,-33-15 16-16,33 33 2 16,-7 1-11-16,0 4 9 15,1-1 3-15,-8 3 15 0,8 5 17 16,-8-1-7-16,8 4-1 15,-8 0 10-15,-12-4 12 0,0-3 1 16,-14 3 0-16,-6-3-23 16,-20-4 1-16,-6 0-23 0,-14-11-14 15,-6-4 12-15,-7-11-19 16,-13 0 10-16,7-15-6 16,-7-3 0-16,0-15 8 15,0-8-14-15,14-7 25 0,-1-18-12 16,13-4 18-16,14-11-3 15,13 3 40-15,13 1 11 0,13 3-37 16,13 4-15-16,13 3-7 16,13 7-44-16,7 1-138 0,7 11-110 15,0 0-140-15,6 4-350 16,0-8-359-16</inkml:trace>
  <inkml:trace contextRef="#ctx0" brushRef="#br0" timeOffset="1085">3088 382 2338 0,'0'0'300'0,"33"-37"-35"16,20 10-106-16,19 5-82 15,13 3-207-15,1 5-366 0,6-1-464 16</inkml:trace>
  <inkml:trace contextRef="#ctx0" brushRef="#br0" timeOffset="2612">2359 618 954 0,'0'0'294'16,"0"0"-11"-16,0 0-49 15,0 0-126-15,0 0 52 0,0 0-6 16,0 0 1-16,0 0-21 16,26 41-22-16,0 0-6 0,1-1-35 15,-1 1-23-15,-6-1-38 16,-7-3 12-16,-7-7-22 16,-6-30 13-16,-19 37-19 0,19-37 6 15,-40 26-34-15,1-8 2 16,6-10-6-16,33-8 16 15,-33-4 2-15,33 4-7 0,0 0 5 16,-13-44-14-16,13 3-1 16,20-3-28-16,-1-4 19 15,1 3 17-15,-7 1 35 16,-13 44 21-16,0-41 30 0,0 41 8 16,-39-18 6-16,-14 14-10 15,-6 15-3-15,6 15-7 0,1-4-17 16,-1 4 2-16,14 0-12 15,6 7 16-15,20-3-27 16,6 3 8-16,7-33-21 0,33 41 11 16,13-8-9-16,0-7-5 15,7-8-28-15,-1-3-15 16,-6-4-6-16,-13-2 4 16,-33-9 29-16,33 3 13 0,-33-3-2 15,0 0 0-15,0 0 4 16,0 0 4-16,-33-3-4 0,-6-1 4 15,-7 4 5-15,6 0 20 16,-6 7 15-16,0 4 5 16,7 8-15-16,-1 3-3 0,21 11-10 15,-1 0 1-15,20 1-12 16,0-1-12-16,13 4 0 0,7-8 16 16,0 1-1-16,-20-30-9 15,19 26 0-15,-19-26 4 16,0 0-4-16,0 0-19 0,0 0-11 15,-26-11 12-15,-13-4 14 16,-7-7-4-16,-7-11-11 16,-6-8 9-16,6 4 14 0,-6-4-7 15,7 8 48-15,6 7 36 16,6 11 34-16,1 8 11 0,-1 11-24 16,14 7-14-16,0 7-31 15,13 8-33-15,6 0-17 0,14 4-13 16,12-1-87-16,8-3-137 15,-27-26-237-15,46 33-325 16,-20-11-128-16</inkml:trace>
  <inkml:trace contextRef="#ctx0" brushRef="#br0" timeOffset="3128">788 799 2066 0,'0'0'306'0,"-13"-44"-20"16,0 3-79-16,13 41-71 0,-7-48-57 15,7 4-43-15,7 0-20 16,13 3-11-16,12 0-23 0,1 8 1 15,13 7 1-15,-6 11 9 16,6 12 4-16,0 10 6 0,-7 8-8 16,-6 14 5-16,-7 8 13 15,-13 8-1-15,-6-1-10 16,-14-3 12-16,-6-1 3 0,-6-6 2 16,-8-1-6-16,-6-4-10 15,-6-6-1-15,0-9-2 0,-7-6 3 16,0-5 0-16,0-6-3 15,6-5 0-15,40 8 0 0,-46-33 0 16,46 33 0-16,-46-52 0 16,20 12 9-16,26 40 37 0,-20-37 17 15,20 37 13-15,0 0 61 16,0 0 41-16,-39 29-3 0,6 12 3 16,0 11-2-16,0 7-14 15,0 4-61-15,-6-1-47 0,-1-1-28 16,-12-6-26-16,-1-3-118 15,7-12-138-15,-6-3-110 0,-1-7-113 16,7-12-240-16,7-3-256 16</inkml:trace>
  <inkml:trace contextRef="#ctx0" brushRef="#br0" timeOffset="3357">657 1406 2423 0,'0'0'304'15,"0"0"17"-15,0 0-49 0,-20-33-99 16,20 33-72-16,20-37-32 16,13 15-20-16,6 11-1 0,14 11-20 15,-1 11-23-15,1 4 1 16,-14 10-61-16,-6 1-164 0,-20 8-160 15,-6 3-204-15,-14-1-265 16</inkml:trace>
  <inkml:trace contextRef="#ctx0" brushRef="#br0" timeOffset="3522">0 1995 2577 0,'39'0'291'15,"7"-15"-54"-15,13-4-91 16,13-6-64-16,7-5-46 0,7-3-138 16,-7-4-220-16,-1-4-401 15,-12-3-312-15</inkml:trace>
  <inkml:trace contextRef="#ctx0" brushRef="#br0" timeOffset="3721">657 119 3343 0,'0'0'323'0,"0"0"-78"0,0 0-115 15,0 0-63-15,0 0-187 16,0 0-193-16,0 0-277 0,0 0-522 15</inkml:trace>
  <inkml:trace contextRef="#ctx0" brushRef="#br0" timeOffset="4861">558 0 791 0,'0'0'133'0,"0"0"-2"15,0 0-17-15,0 37-4 16,0-37-46-16,0 0 15 0,20 30-18 16,-20-30-7-16,33 15-10 15,-33-15-26-15,33 0-6 0,-33 0-6 16,32-8 21-16,-32 8 21 16,0 0 61-16,0 0-3 15,20-26-5-15,-20 26 33 0,0 0 16 16,-33-26 14-16,-6 19-16 15,-1 11-30-15,1 7-25 0,0 7-14 16,-1 1-5-16,14-1-17 16,26-18-15-16,0 0-6 15,-26 37-7-15,26-37 15 0,0 0-21 16,0 0-9-16,0 0 4 16,39 26-23-16,-6-22 13 15,-33-4-20-15,33-11-16 0,-33 11-27 16,33-22-59-16,-33 22-45 15,0 0-148-15,0 0-169 0,26-34-231 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4:10.5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230 0 1147 0,'0'0'234'0,"0"0"55"15,0 0-42-15,0 0-20 16,0 0-24-16,0 0 44 0,0 0-29 15,0 0-48-15,-7 30-41 16,1 3-12-16,-1 4-29 16,-6 7-23-16,6 8-14 15,-6 3-14-15,7-3-23 0,-8 4-14 16,8-5-6-16,-7 1-101 16,6-8-159-16,-6 1-314 0,6-8-385 15</inkml:trace>
  <inkml:trace contextRef="#ctx0" brushRef="#br0" timeOffset="213">19 872 2384 0,'0'0'367'0,"-13"26"14"0,13-26-41 15,0 0-86-15,-6 22-92 16,6-22-85-16,0 0-44 0,0 0-24 16,0 0-134-16,0 0-144 15,0 0-243-15,0 0-500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4:14.7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2925 0 863 0,'0'0'264'0,"0"0"29"0,0 0-79 16,0 0-64-16,0 0-49 16,0 0-11-16,0 0-13 0,0 0-6 15,0 0 98-15,-27 7-15 16,27-7-19-16,-19 37-22 0,-1 11-15 15,7 8 5-15,6 6-34 0,7 5-18 16,0-4-13-16,7 7-19 16,12 0-7-16,1-7-3 15,0-4-6-15,0-3-3 0,-1-8 0 16,1-4-12-16,-7-7 23 0,7-8-11 16,-14-6 0-16,-6-23 4 15,14 22-18-15,-14-22 29 0,0 0-9 16,0 0 0-16,0 0-1 15,-40 18-8-15,-6-14 17 0,0 0-2 16,-6-8 10-16,-14 0 14 0,-6 4-21 16,-7-7 19-16,-13 3-16 15,-13 0 1-15,-1-3 3 16,-18-4-13-16,-8-4 6 0,-12-11-15 16,-8 0 5-16,-12 4-5 0,0-4-7 15,6 8 11-15,0-4-10 16,7-4 10-16,13 0 0 0,13 4-8 15,14 0 4-15,12 3 6 0,14 4-15 16,12 4 12-16,21 0-7 16,6 4 4-16,20 3-8 0,26 4 8 15,0 0 0-15,-33-3-4 0,33 3 13 16,0 0-9-16,0 0 0 16,0 0 0-16,0 0-8 15,0 0 8-15,0 0 8 0,0 0-12 16,0 0 4-16,0 0-11 15,0 0-43-15,0 0-38 0,0 0-76 16,0 0-101-16,26-23-40 0,-26 23-26 16,59-18-16-16,-13-1 2 15,0 8 56-15,7-3 64 0,-1 2 47 16,-6-2 51-16,7-1 43 0,-14 0 30 16,1-3 39-16,-1 3 16 15,-39 15 39-15,46-22 22 0,-46 22 40 16,0 0 66-16,0 0 69 0,0 0 37 15,0 0-49-15,0 0-26 16,0 0-16-16,0 0-41 16,0 0 49-16,0 0-1 0,0 0-38 15,0 0 6-15,0 0-27 0,0 0 7 16,0 0-8-16,-52 29-23 16,-1-7-3-16,0 1-15 0,-6-9-6 15,-6 5-2-15,-1-4-25 0,0-1 3 16,0 1-28-16,7-4-1 15,0 0-5-15,13-3-11 0,7-5 15 16,39-3-12-16,-40 4 5 16,40-4 1-16,0 0 0 15,0 0 14-15,0 0-14 0,0 0 23 16,0 0 57-16,0 0-6 0,46 26 27 16,-6 0-1-16,6 0-24 15,0 0-2-15,0 7-40 0,-7 0-3 16,7-3-31-16,-6 7-9 0,6-8 2 15,-7 1-112-15,0-8-202 16,-6-4-137-16,-33-18-232 0,0 0-423 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4:24.6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2485 205 1597 0,'0'0'429'0,"0"0"-22"15,0 0-132-15,27-15-125 16,-27 15-77-16,0 0-45 16,0 0-127-16,0 0-230 0,0 0-308 15,0 0-122-15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5:05.3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6470 1881 1718 0,'0'0'293'0,"0"0"-44"15,0 0-101-15,33 11-76 0,6-14-82 16,1-9-229-16,6-6-274 16,-7-4-129-16</inkml:trace>
  <inkml:trace contextRef="#ctx0" brushRef="#br0" timeOffset="-348">8021 1124 448 0,'0'0'115'0,"0"0"37"15,0 0-2-15,0 0 9 16,0 0-32-16,0 0 56 0,0 0 93 15,0 0-30-15,0 0-19 16,6 26-55-16,-6-26-9 0,7 33-40 16,-7-7-28-16,0-4-14 15,0 0 3-15,-13 4-7 0,-1 0-14 16,14-26-7-16,-26 29-9 16,0 1 6-16,-7-8-14 0,-6 0-2 15,-7-3-10-15,-7-5-4 0,-6-2-1 16,-7-5-3-16,1-3 10 15,-8-4-24-15,-6 0 1 0,7-4 4 16,0-3 4-16,0-1-14 0,6-3 3 16,7-4-3-16,6-3 15 15,7-4-20-15,46 22 18 0,-46-34-26 16,46 34 27-16,-33-40-18 16,33 40 4-16,0 0-10 0,-33-33 13 15,33 33-1-15,0 0-14 16,0 0 14-16,0 0-6 0,0 0 4 15,0 0-8-15,0 0 4 0,-32 7 9 16,32-7 3-16,-33 22-13 16,33-22 8-16,-33 30-3 0,33-30 2 15,-40 33 5-15,-6-15-7 0,7-3 0 16,0-7 7-16,-7-1-7 16,6-3-7-16,-6-8 11 0,7 0-4 15,6 1-5-15,0-9 8 0,33 12 1 16,-33-18-8-16,33 18-2 15,-20-44 2-15,20 7 7 16,14 0-3-16,5 4 0 0,-19 33-8 16,40-34 1-16,-40 34 1 0,33-22 6 15,-33 22 8-15,32 0-3 16,-32 0-2-16,0 0-8 0,7 37 8 16,-14 0 4-16,-12-7 3 0,19-30-3 15,-33 36 7-15,-7-6 3 16,8-15 0-16,-8 0-9 0,1-12-5 15,-1 1 2-15,7-4 4 0,33 0 1 16,-39-7-14-16,6-4 8 16,33 11-9-16,-26-30 1 15,13-7 4-15,13-4 0 0,13-7 6 16,0-3-2-16,13-1-16 0,-6-4-45 16,6 5-99-16,1-2-110 15,5 9-172-15,1 3-260 0,0 11-42 16</inkml:trace>
  <inkml:trace contextRef="#ctx0" brushRef="#br0" timeOffset="-175">7002 739 1634 0,'0'0'377'0,"40"-8"-28"16,-8 1-115-16,8 14-89 15,6 4-66-15,0 8-30 0,6 3-38 16,8 4-211-16,-8 7-312 0,-6-3-218 16</inkml:trace>
  <inkml:trace contextRef="#ctx0" brushRef="#br0" timeOffset="253">6693 628 1057 0,'0'0'252'0,"0"0"24"0,0 0 132 15,0 0-60-15,0 0-79 0,0 0-84 16,-13 48-25-16,-7 3-39 16,-6 1-59-16,-7 0-28 0,7 0-11 15,-13 7-12-15,6 1-45 0,-7-8-180 16,7 3-265-16,1-11-265 16,-1 1-27-16</inkml:trace>
  <inkml:trace contextRef="#ctx0" brushRef="#br0" timeOffset="639">5864 716 1513 0,'0'0'366'0,"0"0"22"0,0 0-76 15,0 0-86-15,-19 41-61 16,5 7-48-16,14 7-7 0,0 12-10 16,0 4-31-16,0 3-30 15,0 0-8-15,-6-4-20 0,-14-3 1 16,0-8-10-16,-12-8 10 0,-8-6-7 16,-19-8-13-16,-13-15 8 15,-7-11 9-15,-13-4-9 0,6-14-7 16,-6-4 4-16,7-15 0 0,6-11 3 15,7-11 0-15,19-11 10 16,7-11-19-16,13-4 4 0,20-11 5 16,20 7 2-16,6 4-2 15,20 3-4-15,13 8-7 0,13 12 11 16,20 10 0-16,0 8-15 16,6 7-129-16,7 11-178 0,-13 4-288 15,0 7-207-15</inkml:trace>
  <inkml:trace contextRef="#ctx0" brushRef="#br0" timeOffset="800">5496 946 2003 0,'0'0'375'0,"0"0"-28"15,0 0-99-15,0 0-105 16,-6 30-73-16,6-30-59 0,0 0-214 15,0 0-395-15,39 22-453 0</inkml:trace>
  <inkml:trace contextRef="#ctx0" brushRef="#br0" timeOffset="2143">3794 1042 1186 0,'0'0'393'15,"0"0"28"-15,-33 12-67 16,33-12-88-16,0 0-75 0,0 0-85 15,0 0-55-15,0 0-22 0,-19-19-12 16,19 19-9-16,13-37-17 16,13 4-3-16,0-5-24 0,14-3-51 15,-1 1 2-15,-6 3 32 16,7 3 28-16,-14 5 8 0,-6 10-1 16,-20 19 18-16,0 0-4 15,39 12-9-15,-39-12 24 0,26 25-5 16,-26-25-16-16,33 41 19 0,-13-4-3 15,-7-7-15-15,-13-30 4 16,26 29 19-16,-26-29-14 0,0 0-7 16,0 0 19-16,27 33 7 0,-27-33-9 15,0 0-5-15,0 0 18 16,0 0 0-16,0 0-2 0,0 0-2 16,0 0 17-16,0 0 4 0,-46 16 5 15,6-5 4-15,-6 0 7 16,-6 0-5-16,-14 4-14 15,-6-4-5-15,-1 0 8 0,-6 0-10 16,1-3-10-16,-1-1-1 0,6-3 7 16,8 0-6-16,6-4-14 15,6-4 3-15,14-4 3 0,12-3-5 16,27 11-10-16,-33-25 3 0,20-1 6 16,7-4-9-16,12-4-3 15,7-7 6-15,1-7 0 0,5-7-15 16,-6-8 11-16,7-11-21 0,-7-4 15 15,0 8 7-15,-6 11-8 0,0 11 17 16,-7 11-9-16,0 15-2 16,0 22 17-16,0 0-4 0,0 0 11 15,-33 30-6-15,0 7 19 16,7 3 22-16,6 5-6 0,0 3-12 16,14 3-3-16,-8 8-14 15,14 4 12-15,0 0-17 0,0 3 2 16,14 5-8-16,-8-7-8 0,7-2 10 15,-6-3-7-15,6-3-3 16,-6-4 0-16,-1-12 0 0,1 1 6 16,-7-8 7-16,0-33-2 0,-13 37-1 15,13-37 3-15,-33 26-6 16,-7-15-11-16,1-11 4 0,-7-4 0 16,-7-7 4-16,1-7-19 15,-1-12 4-15,-6-3-6 0,13 0-1 16,-7-15-36-16,14 0-27 15,6-4 23-15,7-4 2 0,6 5 33 16,7 2 6-16,13 8 5 0,7 8 9 16,6 7-8-16,-13 26 11 15,26-22-4-15,-26 22-6 0,39-4 19 16,-6 8-12-16,-33-4 12 0,40 26-5 16,-40-26-8-16,33 40 9 0,-14 1 1 15,1 4-6-15,-13-4 12 16,6 3-12-16,-7 1 3 15,1 3-1-15,-1 0 3 0,-6 0-2 16,0 3 27-16,0 1-14 0,-6 0 30 16,-7 0 10-16,-7-1-2 15,-6-3 12-15,-7-3-10 0,0-8-19 16,-6 0 4-16,-7-8-2 0,0-7-6 16,-7-3-2-16,0-12-12 15,7-7-11-15,-13-7 2 0,7-12-14 16,-7-10 4-16,6-8 5 0,0-15-9 15,7-3 1-15,0-16 6 16,14-6-3-16,5-1 4 0,8 1-10 16,19 6 21-16,6 5-4 15,7 11 1-15,14-1-8 0,12 8-9 16,7 6-1-16,13 6-8 0,20-1-126 16,0 3-145-16,6 8-197 15,14 4-325-15,6-4-130 0</inkml:trace>
  <inkml:trace contextRef="#ctx0" brushRef="#br0" timeOffset="2324">4051 114 1588 0,'0'0'335'16,"0"0"7"-16,0 0-122 15,0 0-115-15,0 0-43 0,0 0-111 16,0 0-216-16,0 0-268 0,0 0-184 16</inkml:trace>
  <inkml:trace contextRef="#ctx0" brushRef="#br0" timeOffset="2504">2381 66 2024 0,'33'-37'279'0,"26"19"-130"16,27 7-67-16,12 11-42 16,27 3-243-16,7 5-413 0</inkml:trace>
  <inkml:trace contextRef="#ctx0" brushRef="#br0" timeOffset="4180">1710 694 506 0,'0'0'150'16,"0"0"-1"-16,0 0 7 16,0 0 30-16,0 0-4 0,0 0 3 15,0 0-26-15,0 0-4 0,0 0-32 16,-26-18-50-16,26 18-15 15,0 0 34-15,0 0 50 0,0 0-31 16,-20 22 6-16,14 7-7 0,-1 5-9 16,14-1-8-16,-7 4-30 15,0 4-26-15,0-5-12 0,0 2 5 16,-7-4-1-16,0-1-17 0,7-33 5 16,-6 33 19-16,6-33 7 15,-26 41-21-15,26-41 3 16,-33 33 4-16,0-7-8 0,0-8-16 15,-6-7 2-15,-1 1 10 0,-12-5-13 16,-1-3-4-16,-6 3 9 16,0-3-14-16,0-4 16 0,-1 0-16 15,-5-8 0-15,12 1 13 0,-6 0-6 16,13-8-7-16,0-4 15 16,7-3-14-16,6-7-4 0,13-8 8 15,-6-8-3-15,13 1-14 0,0-5 10 16,6 8 11-16,0 1-4 15,7 40-9-15,-6-34-4 0,6 34 19 16,0 0 8-16,0 0-12 16,0 0 35-16,0 0 23 0,-20 41 16 15,0 0-3-15,1 3 2 16,-8 1-6-16,1 0-25 0,-7-1-23 16,0 8 3-16,1-8-19 0,-8-7-5 15,7 0-12-15,33-37-92 16,-52 33-108-16,12-11-124 0,40-22-229 15,0 0-233-15,0 0-10 0</inkml:trace>
  <inkml:trace contextRef="#ctx0" brushRef="#br0" timeOffset="4373">1572 221 1737 0,'0'0'235'0,"26"-18"24"0,1 10-69 16,-27 8-96-16,0 0-61 0,0 0-10 15,0 0-72-15,0 0-143 16,0 0-212-16,19 48-119 0,-19-7-34 16</inkml:trace>
  <inkml:trace contextRef="#ctx0" brushRef="#br0" timeOffset="4569">1001 473 865 0,'39'-34'321'0,"-6"12"51"16,0 15-15-16,6 7-81 15,-6 11-83-15,0 7-93 0,-7 4-27 16,-26-22-51-16,26 48 1 0,-13-7-70 15,-13-4-179-15,0-37-213 16,-39 48-91-16,-7-11-39 16</inkml:trace>
  <inkml:trace contextRef="#ctx0" brushRef="#br0" timeOffset="4883">199 642 1246 0,'0'0'265'15,"0"0"23"-15,0 0-22 0,0 0-42 16,0 0-88-16,33 45-44 0,-33-45-42 16,6 40-12-16,-6-40-20 15,-6 41-10-15,6-41 6 16,-33 37-14-16,33-37 9 0,-40 22 0 15,40-22-23-15,-59 8 7 0,20-8 4 16,39 0 3-16,0 0 11 16,-40-41-11-16,21 4 0 0,19-7 2 15,13-4-13-15,13 0 15 0,7 3-21 16,0 12 24-16,6 3-59 16,1 12-127-16,-40 18-253 0,52-11-201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2:40.48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2330 421 380 0,'0'0'113'0,"0"0"22"16,0 0-14-16,0 0-46 0,0 0-9 15,0 0 10-15,0 0-13 16,13-44-10-16,-13 44 33 16,0 0-28-16,0 0 30 15,0-45 12-15,0 45-68 0,-13-33 21 16,13 33-10-16,0 0 8 15,0 0-16-15,-20-37-5 16,20 37 13-16,0 0 1 0,0 0 7 16,0 0 4-16,-26-37-46 15,26 37 8-15,0 0 11 0,0 0-28 16,-46-29 0-16,46 29 19 16,0 0-35-16,-39-19 19 0,39 19 30 15,0 0-17-15,0 0-19 16,-40-22 22-16,40 22 1 15,0 0-20-15,0 0 10 16,-46-18 11-16,46 18-16 0,0 0 14 16,-39-12-10-16,39 12-9 15,0 0-9-15,-33-18 9 0,33 18 11 16,0 0-11-16,-46-18 9 16,46 18-4-16,0 0 0 0,-45-15 3 15,45 15-12-15,-39-11 25 16,39 11-3-16,0 0-25 15,-40-15 15-15,40 15-13 0,-39-11 10 16,39 11-3-16,0 0-2 16,-40-11 15-16,40 11-15 15,-39-8 0-15,39 8-18 0,-46-7-7 16,46 7 47-16,-46-7-16 16,46 7-6-16,-46 0-23 15,46 0 34-15,-46 0-8 0,46 0-3 16,-40-4 9-16,40 4-16 15,-46 0 16-15,46 0-4 0,-32 0-19 16,32 0 14-16,-40 0-12 16,40 0 9-16,0 0 6 0,-46 4 11 15,46-4-26-15,0 0 4 16,-46 0 12-16,46 0 4 16,0 0 8-16,-39 7-20 0,39-7 18 15,0 0 9-15,-40 11-2 16,40-11-13-16,0 0-14 15,-46 15 16-15,46-15 10 0,0 0-17 16,0 0-18-16,-32 15 28 16,32-15 4-16,0 0-15 0,0 0-8 15,-39 14 9-15,39-14 10 16,0 0-4-16,0 0-22 0,0 0 16 16,-39 23 3-16,39-23 19 15,0 0-21-15,0 0-7 16,0 0 22-16,-40 33 11 0,40-33-40 15,0 0 23-15,0 0 18 16,-33 37-27-16,33-37 1 0,0 0 8 16,0 0-13-16,0 0 0 15,-26 40 4-15,26-40 0 16,0 0 10-16,0 0-9 0,-13 37 3 16,13-37-2-16,0 0 11 15,0 0-9-15,-7 45-30 0,7-45 34 16,0 0-3-16,-13 44-5 15,13-44-12-15,0 0 11 0,0 0 4 16,-6 37 3-16,6-37-4 16,0 0-17-16,0 0 11 0,0 0 4 15,-7 44 1-15,7-44-5 16,0 0-10-16,0 0 13 16,0 0 6-16,0 37 4 15,0-37 0-15,0 0-33 0,0 0 27 16,0 0-5-16,0 41 10 15,0-41 1-15,0 0 7 0,0 0-20 16,7 33 4-16,-7-33-1 16,0 0 10-16,0 0-5 0,0 0-3 15,6 41-20-15,-6-41 9 16,0 0 13-16,0 0-10 0,0 0-4 16,0 0 14-16,13 37 5 15,-13-37-2-15,0 0-21 16,0 0 11-16,13 37 14 15,-13-37-22-15,0 0 8 0,0 0-3 16,0 0 3-16,0 0 9 16,0 0-1-16,0 0-8 0,14 29 7 15,-14-29-13-15,0 0 20 16,0 0-2-16,0 0-2 0,0 0-10 16,0 0 0-16,26 30 13 15,-26-30-9-15,0 0-8 0,0 0 0 16,0 0-2-16,39 33 6 15,-39-33-3-15,27 26 13 16,-27-26-10-16,0 0 13 0,0 0-3 16,39 26-4-16,-39-26-3 15,39 14-10-15,-39-14 4 0,32 15 3 16,-32-15 0-16,40 11 9 16,-40-11 8-16,0 0-14 15,39 8 2-15,-39-8 1 0,0 0-9 16,46 7 28-16,-46-7-23 15,40 4-2-15,-40-4 4 0,0 0-4 16,39 7 19-16,-39-7 3 16,46 8-8-16,-46-8-5 0,39 0-9 15,-39 0 0-15,40 3-5 16,-40-3-5-16,39 0 10 16,-39 0 3-16,40 4-3 0,-40-4 7 15,0 0 1-15,39 4-1 16,-39-4 6-16,40 3-9 0,-40-3 5 15,39 0-17-15,-39 0-5 16,39 8 13-16,-39-8-5 0,46 3 14 16,-46-3 9-16,40 4-1 15,-40-4 1-15,33 0-4 16,-33 0 2-16,0 0-2 0,46 0-5 16,-46 0 0-16,0 0 3 15,38-4-9-15,-38 4 2 16,40-7 10-16,-40 7-4 0,0 0-11 15,32-15-5-15,-32 15-1 16,0 0 6-16,40-18 0 0,-40 18 0 16,33-11 4-16,-33 11-4 15,0 0 8-15,0 0-1 0,0 0-2 16,33-26-12-16,-33 26 7 16,0 0-7-16,0 0 10 0,39-26-3 15,-39 26-7-15,0 0 7 16,33-26 5-16,-33 26 4 15,0 0-7-15,33-41 9 16,-33 41-7-16,26-44-12 0,-26 44 8 16,20-40 0-16,-20 40 10 15,19-37-7-15,-19 37 22 0,14-37-13 16,-14 37 7-16,0 0-11 16,6-41-3-16,-6 41-2 0,7-37 3 15,-7 37-6-15,0 0-4 16,0 0 4-16,0 0-9 0,0 0 3 15,0 0 12-15,0 0-6 16,0 0 3-16,0 0 3 0,0 0-6 16,0 0-42-16,0 0-104 15,0 0-186-15,0 0-281 16,0 0-146-16</inkml:trace>
  <inkml:trace contextRef="#ctx0" brushRef="#br0" timeOffset="2057">1031 713 375 0,'0'0'89'0,"0"0"4"15,0 0 28-15,0 0 7 16,0 0 19-16,0 0-9 0,0 0-13 15,0 0 7-15,0 0-20 16,0 0-3-16,0 0-8 0,0 0 0 16,0 0 33-16,0 0 1 15,0 0-11-15,-7 37-4 16,-6-4-12-16,0-3-31 0,-7 7-6 16,1 0-2-16,-8 7-19 15,1 4 11-15,0 4-4 0,-7 3-2 16,0 8 10-16,7 0 2 15,-7 3-11-15,0 4-4 0,7 4 3 16,0 4-9-16,6-4 7 16,0 0 1-16,7-1-5 0,0 6 8 15,0-5-17-15,6-8-15 16,1 1 3-16,-1-1 5 0,0-6-10 16,7 2-13-16,-6-6 2 15,6-1 4-15,-7 8 1 16,7-4-3-16,-6-3-5 15,6-5-9-15,0 5 0 0,-7-1 14 16,1-3-3-16,-1-8-11 16,7-3 0-16,-7 3 9 0,1-3 5 15,-1-1-6-15,1 8 5 16,-7-7 11-16,6 3-15 0,-6-3-4 16,6 3 3-16,1-3 4 15,-7 3-7-15,6-3-5 0,0-4 0 16,-6 4 12-16,7-4-5 15,6-37-3-15,-7 48-4 16,-5-4 4-16,12-44 4 0,-7 41-6 16,7-41 3-16,-13 40 1 15,13-40 6-15,0 0-1 0,0 0-11 16,0 0 4-16,0 0 5 16,0 0 28-16,0 0 6 0,0 0-10 15,0 0-11-15,0 0-20 16,0 0-2-16,0 0 0 0,0 0 9 15,-39-22-1-15,39 22-16 16,-33-41 2-16,7 8 0 0,26 33 17 16,-27-52-11-16,1 12-8 15,6-1-2-15,1 4 5 16,-1 0 5-16,20 37-9 0,-33-59-8 16,7 19 7-16,26 40 15 15,-26-52-9-15,26 52-3 0,-27-52-3 16,27 52 10-16,0 0 3 15,-19-48 3-15,19 48-13 0,0 0 7 16,0 0 0-16,0 0 6 16,-27-48-3-16,27 48-12 0,0 0 5 15,0 0 8-15,0 0-4 16,0 0 0-16,0 0-12 0,0 0 1 16,0 0 5-1,0 0 6-15,0 0 0 0,0 0 0 16,0 0-9-16,0 0 9 15,0 0 0-15,0 0 5 0,0 0-5 16,0 0 0-16,13 55 0 16,1-14 0-16,-14-41 12 0,19 52 5 15,-6-15-4-15,-13-37 2 16,20 44 0-16,-7-3 8 0,-13-41-6 16,20 40-9-16,-20-40-5 15,20 45 6-15,-20-45 1 0,13 44 0 16,-13-44-14-16,20 37-2 15,-20-37 20-15,0 0-14 16,13 41 4-16,-13-41-8 0,0 0-1 16,0 0 10-16,0 0 18 15,0 0-23-15,13 37 0 0,-13-37-6 16,0 0 11-16,0 0 3 16,0 0 6-16,0 0-14 0,0 0 4 15,0 0 11-15,0 0 14 16,0 0 5-16,0 0-5 0,0 0 1 15,0 0 7-15,0 0-8 16,0 0 1-16,0 0-17 0,0 0-8 16,39-15-5-16,-39 15 9 15,40-22 1-15,-40 22-10 16,46-26-3-16,0 0-5 0,-8 7 10 16,2 5 4-16,-40 14-6 15,52-19 0-15,-12 1-3 0,-1 3-4 16,-39 15 7-16,46-15 12 15,-46 15-12-15,39-15 0 0,-39 15-8 16,46-14 0-16,-46 14 16 16,0 0-2-16,40-12-11 0,-40 12-5 15,39-11 4-15,-39 11 10 16,0 0-4-16,40-3 5 16,-40 3-8-16,39-4-2 15,-39 4 5-15,33-7 6 0,-33 7-3 16,0 0-1-16,39-4-2 15,-39 4-6-15,0 0 3 0,0 0 10 16,40-4 3-16,-40 4-10 16,0 0-7-16,0 0 3 0,0 0-1 15,0 0 14-15,0 0 1 16,0 0-17-16,0 0-4 0,0 0 11 16,0 0 8-16,33-7-4 15,-33 7-13-15,0 0 6 16,0 0 0-16,0 0 3 0,0 0 0 15,0 0 7-15,0 0-7 16,0 0-5-16,0 0-2 0,0 0 4 16,0 0 3-16,0 0 15 15,0 0-25-15,0 0 1 0,0 0 9 16,0 0 0-16,0 0 3 16,0 0 4-16,0 0-12 0,0 0 0 15,0 0 5-15,0 0 5 16,-40 18 9-16,40-18-14 0,-52 19 0 15,12-4-8-15,40-15 2 16,-59 11 9-16,13 3 2 16,-6 1 6-16,6-4-11 0,0 0-8 15,13-3 8-15,33-8 4 16,-53 15-4-16,53-15-4 0,-52 14-42 16,52-14-77-16,-40 8-67 15,40-8-65-15,0 0-59 0,-46 18-103 16,46-18-201-16,-38 22-199 15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5:17.8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196 4134 598 0,'0'0'111'0,"0"0"51"0,0 0 3 16,0 0-19-16,0 0 18 0,0 0-10 16,0 0-9-16,20 15 2 15,-20-15 128-15,19 33-37 0,-5 4-59 16,-1 4-61-16,-13 7-37 0,-7 11-18 16,1 8 2-16,-8 6 19 15,-5 5-5-15,6 7 28 16,-14 7-2-16,8-7-14 0,-8 4-36 15,8-8-22-15,-1-7-19 0,7-4-7 16,-7-10-2-16,7-9 4 0,0-3-4 16,0-7-1-16,13-41-4 15,-7 41 4-15,7-41-14 0,0 0 10 16,0 0 5-16,0 0-17 0,0 37 4 16,0-37 8-16,0 0-5 15,0 0 8-15,0 0 0 0,0 0 8 16,0 0-14-16,0 0-4 15,46 25 11-15,-13-14-12 0,-33-11-1 16,39 8 6-16,-39-8-3 16,53 7-13-16,-7-3 1 0,0 0-1 15,0 7-10-15,13 0 4 0,7 0-8 16,6 4 10-16,7-4 4 16,0 4 4-16,13 3 17 0,6 0-8 15,7 1 1-15,14-1 10 0,6-3 1 16,19 11-10-16,7-7 1 15,7 3 7-15,19 0-11 0,14 4-7 16,19-4 8-16,7 4 6 0,13-4-5 16,-7 7 23-16,1-3-15 15,-1 0 9-15,-12 0-12 0,5-4 0 16,-12 4 0-16,0-4-13 16,0 0 17-16,-1-3-16 0,1-4 12 15,6 11 4-15,-13-12 9 0,-6 8-1 16,0-3 1-16,-7-4-13 15,-7 3 7-15,0-3-12 0,1-8 5 16,-1 8-15-16,-6-4 11 0,7 4-2 16,-1 0-8-16,0 3 7 15,-6-3 18-15,-6 7-11 0,-1-3 13 16,-13-5-9-16,0 9 12 16,-6-9-19-16,-1-3 12 0,-6 8-5 15,-6-12-4-15,6 4-12 16,-13-7 7-16,6 4-10 0,-13-1 22 15,7-3-16-15,-7-4-5 0,1 0 16 16,-1-4 3-16,-6-3-27 0,-1-1-7 16,1 4 5-16,-7-10 19 15,7 3-8-15,-14-1 10 0,8 5-3 16,-8-4 9-16,1 4-3 0,-1-1 0 16,1-7 6-16,-7 8-9 15,13 3-2-15,-6-3 11 0,6 0-9 16,-7-1 3-16,7 1-18 15,1-1 18-15,-1 1-10 0,0 3 10 16,-7-3 6-16,8 0-6 16,-1 3-7-16,-7 0 16 0,1-3-9 15,-1 7 5-15,1-8 2 0,6 8 3 16,-6 0-16-16,-1-3-6 0,7-1-2 16,-13-3 1-16,7-4-3 15,-7 3 0-15,-7-7 12 0,-6 1-16 16,0-5 4-16,-13 4 7 0,-14 1 6 15,14-1-5-15,-7-4 13 16,-6 5-5-16,-1-5 5 16,1 1-10-16,6-5 2 0,-6 1 5 15,-1 0-10-15,1 0 8 0,-1 0 0 16,-6-4 8-16,7 0-16 0,-20 4 11 16,0-8 9-16,-7 1 14 15,-6-1-3-15,-20 30 4 0,19-52-2 16,-5 8 1-16,-8 0-15 0,1 3 11 15,-1 1-22-15,1-9 16 16,-1 9-6-16,-6-4 2 0,14-1-8 16,-8-3-2-16,14 4-8 0,0-4 12 15,-1-4 3-15,8 4 1 16,-8 0 4-16,1 0 4 16,-7 0 9-16,13 4 0 0,-19-8 3 15,0 4-11-15,-7-4-9 0,0-3-7 16,0 3 1-16,-7-7 4 0,0 0 5 15,1 0-16-15,-1 0 7 16,-6-8 6-16,13 4-10 0,0 4 0 16,13 0-8-16,-6-4 13 0,-1 0-10 15,1-3 8-15,0-1 0 16,-1 1 6-16,7-4-7 0,0-1-12 16,1 1 10-16,5 0 0 0,1 4-3 15,-7 3 7-15,0 4-4 0,0 0 17 16,-6 3-13-16,-7 1 1 15,0 3-5-15,0 4-3 16,0-4 7-16,0 4 15 0,-20-3-19 16,7-1 4-16,0 4-4 0,0 0-6 15,-13 0 11-15,19 0-5 16,-6 3 5-16,0-3 4 0,0 4 2 16,-7 3-3-16,0-3-3 0,14 3-2 15,-1 4 2-15,-6 0-5 16,0-3 11-16,0-5-3 0,-7 1-2 15,13 4-6-15,-6-5-8 0,0-3 5 16,6-4 8-16,-12-3 3 0,-8-4-14 16,21 7 6-16,-7-3 0 15,-7 3 4-15,-6-3 5 16,6 7-6-16,-13-4-6 0,7 0 3 16,0 4-5-16,-7 0 1 0,0 0 4 15,33 48 6-15,-53-70-2 16,14 11-4-16,13 7 0 0,26 52 0 15,-33-63-4-15,6 8 4 0,8 7-3 16,-1 0 7-16,20 48-1 0,-20-70 2 16,7 14-5-16,0 8 0 15,13 48-5-15,-20-63-3 0,14 12 8 16,6 51 5-16,-20-63 0 0,0 11-5 16,20 52-10-16,-26-63 10 15,6 15 4-15,20 48-4 16,-33-59 8-16,33 59-13 0,-32-59-2 15,32 59 11-15,-33-48 2 0,33 48-4 16,0 0-6-16,-20-52-7 16,20 52 15-16,0 0 3 0,0 0-5 15,-26-48-7-15,26 48 5 0,0 0 6 16,0 0-6-16,0 0-5 0,-20-52-4 16,20 52 9-16,0 0 12 15,0 0-6-15,0 0-13 0,-13-59-1 16,13 59 8-16,0 0 3 15,-13-48-1-15,13 48 6 0,0 0-8 16,0 0-4-16,-27-51 4 16,27 51 3-16,0 0-3 0,0 0-5 15,-13-52-1-15,13 52 13 0,0 0-2 16,0 0-14-16,0 0 9 0,0 0 3 16,0 0 6-16,0 0-12 15,0 0 0-15,0 0 7 0,-13-48 2 16,13 48-3-16,0 0-11 0,0 0 15 15,0 0 5-15,0 0-18 16,0 0-1-16,0 0 7 0,0 0-3 16,0 0-6-16,0 0 20 15,-33 63 8-15,14-1-13 0,5 5-6 16,-5-1 3-16,-1 1 4 16,0-1 3-16,1 5-1 0,5-1-12 15,-5-7 3-15,-1-1 0 0,0-6 11 16,20-56-4-16,-19 59-7 0,19-59-5 15,-27 55 11-15,27-55-2 16,0 0-1-16,0 0 5 0,0 0-8 16,0 0 39-16,0 0 17 0,0 0-23 15,0 0-4-15,0 0-10 16,0 0-6-16,0 0-13 16,33-55 10-16,0-8-10 0,6-11-3 15,1-7-3-15,-7 0 6 0,0-4 9 16,-1 0-5-16,-5 7-9 0,-8 12-4 15,8 10 12-15,-27 56 2 16,19-59-5-16,-19 59-11 0,0 0 8 16,0 0 3-16,14-48 2 0,-14 48-8 15,0 0 0-15,0 0 3 16,0 0 6-16,0 0-3 0,0 0-7 16,0 0 1-16,0 0 20 0,0 0-14 15,0 0-11-15,0 0 5 16,0 0 15-16,0 0-9 0,0 0-3 15,0 0 11-15,52 22 7 16,-52-22-1-16,72 59 5 0,-6-3 5 16,-7-4 29-16,0-1-1 0,7-3-35 15,0-3-11-15,-7-5-1 16,0-10-1-16,-19-4-9 0,6-8-127 16,-46-18-145-16,0 0-198 0,0 0-539 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5:21.09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2038 2272 608 0,'0'0'121'0,"0"0"44"15,0 0-40-15,0 0 28 0,0 0-51 16,0 0-34-16,0 0 14 16,-59 48-59-16,7-18 5 15,-1-5-35-15,1-6 27 16,-14 7 10-16,-6-12-41 0,-1 1 2 16,-6 0 15-16,1-4 5 15,-1-7-18-15,-7 0-5 16,7-4 17-16,7 3 22 0,-7-3-13 15,7-3-22-15,6-5 53 16,1 1-12-16,5-1-9 0,8-3 19 16,-1 0-14-16,7-4 16 15,0 1-9-15,-6-5-22 16,6-3 2-16,0 0 30 0,6 0 8 16,7 7-15-16,-13 0-3 15,46 15-29-15,-52-22 12 16,12 0-13-16,40 22 15 0,-52-26 9 15,52 26-11-15,-46-41-19 16,46 41 12-16,-46-40 14 16,46 40-5-16,-33-52-8 0,33 52-13 15,-26-52 28-15,26 52 9 16,-27-52 9-16,21 12-27 0,-1-1-9 16,14-3 3-16,-1-1-3 15,14 1 0-15,-7-4 9 16,7 7 7-16,0-3-10 15,-1-4-5-15,-5 0-22 0,-1-7 7 16,-13-1 14-16,0-7-15 16,-7 1 19-16,1-5-8 15,-1 4-6-15,7 1-4 0,7-1-12 16,-1-4 26-16,14 4-28 16,0-3 8-16,6-1 12 0,7 1 14 15,13 3-13-15,6 0 2 16,7 8-11-16,1 7 1 0,-1 7-1 15,6 4-10-15,-5 8 16 16,5 3 3-16,8 4-3 0,-8 3 3 16,8 4-3-16,-1 1 0 15,0-1 6-15,7-4-11 16,0 5 5-16,0-1-8 16,-7-4 15-16,7 5-7 0,0-5 4 15,0 1-1-15,-1-1-3 16,8 1-7-16,-7-4 1 0,0 3 6 15,-1 1 0-15,-5-1 4 16,-8 4-8-16,-5 4 7 0,-1 4-10 16,-7-1-2-16,1 5 6 15,-7 3-5-15,0 3 8 0,-7 1-12 16,-6 4 24-16,0-1-12 16,0 4 2-16,0 4-7 15,0 0-8-15,-1 3 5 0,8 4 17 16,-14 4-17-16,7-4 18 15,0 8-20-15,-7-4 23 16,-26-26-17-16,40 44-2 0,-8-3 14 16,-5-4-5-16,-8-4-3 15,1 0 7-15,-7-3-7 0,0-1 3 16,-6 1 24-16,-7-1-37 16,0-29 7-16,0 41 3 0,-13-4 7 15,0-4-10-15,-7 4-1 16,7 0 4-16,-7 0 6 15,0 4-20-15,1-1 14 0,-1 5-18 16,0-1 15-16,1 0 16 16,-1 4-8-16,-6 4-5 0,6-4 13 15,0 4-7-15,-6-4-3 16,6 4 3-16,7 3 5 0,0-3-5 16,-7 3 5-16,0 1 2 15,14-5-1-15,-14 1-5 0,7-8 2 16,0 4 7-16,13-48-3 15,-33 56 1-15,13-12 0 0,20-44-5 16,-39 52 13-16,6-8-9 16,33-44-9-16,-46 56 4 0,7-8 7 15,-1-8 2-15,7 5-4 16,-6-1-6-16,-1 0 6 16,40-44-8-16,-46 59 5 0,7-11-6 15,39-48-1-15,-46 45-3 16,46-45-4-16,-46 33 19 0,46-33-29 15,-46 33 23-15,46-33-17 16,0 0 0-16,-53 30 25 0,53-30-35 16,-52 33-155-16,52-33-339 15,-59 44-240-15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5:23.7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3050 2373 598 0,'0'-8'88'0,"0"8"33"0,0 0 3 15,0 0-16-15,0 0-26 16,0 0 2-16,0 0 11 0,0 0-6 15,0 0 7-15,0 0-29 0,0 0-12 16,-19 4-40-16,-8 3-5 16,-6 1 0-16,1-1 6 0,-8 0-16 15,-6 1 17-15,-13-1-17 16,0-3-9-16,-13 0 14 0,-1 3-24 16,-6-3 32-16,1-4 9 0,5 3 4 15,-6-3 3-15,1 0-14 16,-1-3 7-16,6-5-18 0,-5 1 3 15,12 3 1-15,0-7-8 16,0 0-13-16,1 0 28 0,-8 0-30 16,14 0 23-16,-6-4-4 15,5 4-10-15,1-7 13 0,0 6-18 16,0 1 11-16,6 0 5 0,1 0-23 16,-1 0 35-16,7 0-24 15,0 4 7-15,7-4 5 0,6 3-12 16,0 1 13-16,0-4-9 0,0 3-7 15,33 8 13-15,-46-11-3 16,14 0-3-16,-8 0 9 0,7 7-21 16,0-7 34-16,1 8-29 0,-1-1-1 15,33 4 27-15,-46 4-26 16,13 3 29-16,33-7 18 16,-40 11 5-16,21-4 4 0,19-7-30 15,-33 12 8-15,33-12 4 16,-26 11-20-16,26-11 7 0,-33 11-8 15,0-8-1-15,33-3 4 0,-46-3-17 16,6-1 12-16,14-7 9 16,-13 0-23-16,12-8 26 0,27 19-17 15,-46-37 5-15,14 4 27 0,12 4-20 16,0-8 10-16,7 7 3 16,0-3-22-16,13 0 11 15,0-8-19-15,6 4 17 0,1 0-20 16,6 0 14-16,0 0-24 0,0 0 27 15,-6-3-9-15,0 3 0 16,-7-4-14-16,0 4 20 0,6-4 7 16,-6 4-26-16,7 1 13 0,-1-1-9 15,7 0 19-15,1 0-2 16,-1-4-28-16,6 4 29 0,1-4-6 16,0 1 1-16,-7 7-11 15,-6-4 18-15,-1 7-28 0,-6 0 27 16,0 30 27-16,7-29 7 15,-7 29-7-15,0-26-10 0,0 26-30 16,-7-29 17-16,7 29 1 16,0-34-7-16,0 34-8 0,-13-29 16 15,13 29 35-15,-13-34-19 0,13 34-26 16,-26-40 8-16,-7 10 1 16,33 30 2-16,-40-33 3 0,14 3 11 15,26 30-7-15,-33-36-1 0,13 2-18 16,1 8 2-16,12-7-7 15,7 0-11-15,7 0 6 0,12 3 5 16,8-3-4-16,6-4 0 0,13-4 9 16,6 4-3-16,7-3 5 15,0 6-7-15,1 1-7 16,5 0-5-16,8 3 12 0,-1 1-8 16,0 3 8-16,7 0 7 0,6 0 2 15,1 0 0-15,6 8-9 16,-13 7-9-16,0 3 2 0,-1 5 7 15,-5-1 4-15,-8 8 6 0,1-1-8 16,0 8-2-16,-7 1-6 16,-6 2 0-16,-1 5 1 0,-6-1 8 15,7 1 2-15,6 3-2 0,0-4 2 16,7-3 0-16,6 4 5 16,-6 3-17-16,6 0 1 15,-6 0 13-15,6 0-1 0,-6-7-6 16,-1 0 8-16,-5-4-14 0,-1 0-2 15,0 0 4-15,-7 4 4 16,1-4-5-16,0 0 9 0,-14 0 6 16,7 0-1-16,-7 0-14 0,1 0 5 15,-7 8 0-15,0-4-14 16,6 3 14-16,-6 1 2 0,6-5 8 16,1 1-2-16,-1 4-4 0,0-1-4 15,1 1-12-15,-7-5 9 16,6 9-3-16,-6-9 6 15,6 1 13-15,-6-4-4 0,0 4-9 16,0 3-5-16,-33-18-6 0,39 23 5 16,-12-12 6-16,-27-11 0 15,33 29 17-15,-33-29-13 0,32 30-2 16,-32-30-5-16,40 40-3 0,-20-10 11 16,-1 3-12-16,-19-33 4 15,33 41 7-15,-13-8 1 0,-20-33 4 16,39 37 24-16,-6-11-2 0,0 3-1 15,-33-29-15-15,33 41-3 16,-7-8-3-16,-13-3 5 16,-13-30 6-16,20 44 8 0,-13-10-6 15,-7-34-8-15,6 48-14 0,-6-8 8 16,-6-3-5-16,6-37 11 16,-7 48-14-16,0-7 3 0,1-8-3 15,-1 0 4-15,7-33-4 0,-6 37 9 16,6-37 2-16,-13 37 15 15,6-4-16-15,7-33 2 0,-20 37 8 16,20-37-7-16,-33 45 3 0,7-16-13 16,26-29 2-16,-39 41 13 15,-1-8 6-15,1-3-10 0,-1-4 23 16,1-1-4-16,0 1 5 0,-7-4-7 16,0 1-8-16,6-1-7 15,1 4-16-15,-1-4 13 16,7 0-8-16,1-4-12 0,5 1 16 15,1-1-9-15,-7-3-7 0,7 0 15 16,6 3-8-16,-6-6 0 16,-7 2 5-16,7 1-14 0,-7-4 4 15,0 4 10-15,0 0-24 0,0-4-48 16,1 4-50-16,-1-1-91 16,0 1-79-16,33-15-113 0,-46 22-197 15,0 1-87-15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5:29.5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5901 1648 467 0,'0'0'126'0,"0"0"-12"15,0 0-3-15,0 0-29 16,0 0-15-16,0 0 17 0,0 0-14 16,0 0-22-16,0 0-8 15,0 0 21-15,0 0-18 16,0 0 0-16,0 0-1 0,0 0-21 16,0 0-2-16,0 0 2 0,0 0 11 15,0 0-22-15,0 0-10 16,0 0 6-16,0 0-33 0,0 0 44 15,0 0-4-15,0 0-33 16,0 0-80-16,0 0-47 0,0 0-58 16,0 0-19-16,0 0-46 15</inkml:trace>
  <inkml:trace contextRef="#ctx0" brushRef="#br0" timeOffset="960">5737 1700 95 0,'0'0'3'0,"0"0"-3"15,0 0-19-15</inkml:trace>
  <inkml:trace contextRef="#ctx0" brushRef="#br0" timeOffset="2420">5934 1685 425 0,'0'0'156'0,"0"0"62"0,0 0 22 16,0 0 50-16,0 0 6 15,0 0 16-15,0 0-36 0,0 0-85 16,0 0-30-16,0 0-41 16,26 11-53-16,-26-11-25 0,0 0-25 15,20-11-20-15,-20 11 12 0,26-33-34 16,-6 0-31-16,6-1-19 15,7-10-46-15,6-4-22 0,7 0 18 16,7-4 33-16,-14 15 59 0,1 4 10 16,-14 7-7-1,-26 26 33-15,0 0-3 0,33-7 38 16,-33 7 34-16,13 22-21 0,0 7 19 16,-6 1-12-16,-1 3-12 15,1 1 7-15,0-5-23 0,6 1-8 16,0-5-9-16,-13-25-10 0,26 26 5 15,-26-26-3-15,26 23-15 16,-26-23 13-16,20 14 5 0,-20-14 7 16,26 0-18-16,-26 0-4 15,27-11-7-15,-27 11 26 16,0 0-4-16,19-29-14 0,-19 29-6 0,7-30 7 16,-7 30 5-16,7-26 25 15,-7 26 8-15,0 0-12 16,0 0-12-16,0 0 4 0,0 0 1 15,-33-7-5-15,33 7-9 0,-33 4 0 16,7 7 40-16,-7-4 2 16,6 8-13-16,1-4-5 0,-7 4 5 15,-6-1 6-15,-1-2 3 16,1 2-9-16,6 1-15 0,-6-4-5 16,-7 0-1-16,6-3 4 0,1-1 3 15,-1-3-11-15,8-1-4 16,-1-3-6-16,0-3 18 0,33 3 18 15,-40-11 2-15,40 11-10 16,-32-15-9-16,32 15 9 0,0 0-8 16,-27-37-14-16,27 37-4 15,-13-37 4-15,7 7 9 0,6 1 1 16,0 29-10-16,6-37-11 16,7 4 7-16,-13 33 9 0,7-41 2 15,6 8-2-15,-13 3-8 0,0 30-7 16,20-40 13-16,-14 3 4 15,7 0-3-15,1-4-9 0,-1 4-4 16,-13 0 5-16,6-4 1 0,1 1-7 16,-1 3-41-16,1-4-22 15,-7 8-20-15,0 33-24 16,-7-48-51-16,7 48-88 0,0 0-134 16,-13-44-109-16,13 44-37 15</inkml:trace>
  <inkml:trace contextRef="#ctx0" brushRef="#br0" timeOffset="2780">6236 891 974 0,'0'0'304'0,"-39"18"81"16,39-18-55-16,0 0-111 16,-13 33-67-16,13-33-44 0,0 37-34 15,0-37-38-15,13 30-24 0,-13-30 5 16,0 0 0-16,33 22-6 16,-33-22-18-16,32 7 7 0,-32-7 16 15,40-11-11-15,-40 11-5 0,26-25-7 16,-26 25 21-16,26-30 15 15,-26 30 35-15,0 0-5 16,14-30-11-16,-14 30-10 0,0 0-21 16,0 0-17-16,0 0 0 15,-27 4-72-15,27-4-155 0,0 0-241 16,-39 22-220-16,39-22 14 0</inkml:trace>
  <inkml:trace contextRef="#ctx0" brushRef="#br0" timeOffset="3999">5651 843 533 0,'0'0'197'0,"0"0"23"16,0 0 27-16,-13 44 53 16,-7 0-2-16,14 1-50 0,-7 3-31 15,6 0-26-15,-6 3-48 16,6 1-20-16,1 4-13 0,-1-1-28 15,1 0-21-15,6-3-11 0,0-4-5 16,-7 0-7-16,7-7-19 16,0-4-9-16,-6-8-4 0,6-3 12 15,0-26 1-15,-20 26-6 0,-6-11-5 16,-1-4-8-16,-6-4-8 16,1-3 8-16,-8-8 9 15,1-3-15-15,-1 0-10 0,1-5 7 16,-1-2-9-16,8-8-32 15,-1-4-2-15,0 0-19 0,7-11 8 16,6 0 14-16,7 0-15 0,6-4 26 16,7 8 20-16,0 0-5 15,0 33 23-15,7-26-13 0,-7 26 13 16,0 0 0-16,0 0-5 0,0 0 14 16,39-7-12-16,-13 10 34 15,-6 12-4-15,-20-15 1 0,33 33 13 16,-13 1-14-16,-1-1 14 0,-5-4 0 15,-1 5-20-15,-7-9-10 16,1 1 33-16,-7 0-8 16,0-4-5-16,-7 4-4 0,1 4-15 15,-1-8-9-15,1 4 12 16,-8-4-10-16,14-22-10 0,-26 30 15 16,6-5-10-16,1-2 2 0,19-23-6 15,-33 25 20-15,7-6-3 16,-1-1-4-16,1-7-12 0,0 1 17 15,-14-5-2-15,7-3-12 0,-6-1 0 16,-7-6 0-16,0-1 8 16,0-3-8-16,7-5 0 15,-7 1 0-15,6-7 7 0,1-4-14 16,6-4 7-16,0-7 5 0,13-8-3 16,7-3-6-16,7-8 8 15,12 0 1-15,1-3-13 0,19 7 12 16,7-4 2-16,0 15-3 0,0 0-8 15,6 4-3-15,7 0-1 16,-7 3-100-16,7 4-169 0,-6-3-228 16,6 3-162-16,-7 0-52 0</inkml:trace>
  <inkml:trace contextRef="#ctx0" brushRef="#br0" timeOffset="4188">4915 835 891 0,'59'-37'304'16,"-6"19"-34"-16,6 3-115 16,0 8-62-16,0-1-46 0,1 1-71 15,-1 3-240-15,-7 1-155 0</inkml:trace>
  <inkml:trace contextRef="#ctx0" brushRef="#br0" timeOffset="4888">3890 1290 1239 0,'0'0'130'0,"0"0"12"0,-19-48-25 16,12 11-54-16,7 37-43 16,7-52-20-16,19 8 9 0,0-1-6 15,7 1-22-15,6 7 24 0,-39 37-1 16,46-37-2-16,-6 15-13 15,-1 11-6-15,-6 11 42 0,-33 0-32 16,53 18-14-16,-14 1 28 0,1 7 8 16,-40-26 5-16,46 44-8 15,-46-44-19-15,46 44 23 16,-46-44-31-16,32 37 2 0,-32-37 26 16,0 0 11-16,0 0 2 0,0 0-8 15,40 22-10-15,-40-22 20 16,0 0-8-16,0 0 21 0,0 0-5 15,0 0 43-15,0-29 3 16,0 29 8-16,0 0-18 0,0 0-11 16,-33-19 11-16,0 19 22 0,-6 15-13 15,-1 4 9-15,-6 10 4 16,0 5-25-16,0-5-20 0,0 4 8 16,0 1-9-16,0-5-10 0,7-3-17 15,-1-4-1-15,8-3-5 16,32-19-11-16,-40 11-4 0,40-11 7 15,-33 3 1-15,33-3-12 16,0 0-10-16,-33-25-3 0,33 25-23 16,-13-45-21-16,0-3-19 15,20-7 11-15,6-1-12 0,7-3 22 16,-7 4 41-16,0 10 21 0,-13 45-11 16,13-33 8-16,-13 33 81 15,0 0 33-15,0 0-10 0,-26 41-32 16,-7 3-1-16,0 4-9 0,0 4-14 15,-6-4-28-15,6-7-5 16,0-1-4-16,0-3-16 0,33-37-27 16,-33 37-115-16,33-37-172 0,-39 26-318 15,39-26-169-15</inkml:trace>
  <inkml:trace contextRef="#ctx0" brushRef="#br0" timeOffset="5092">4094 536 1928 0,'0'0'420'0,"0"0"-21"16,0 0-125-16,0 0-126 15,0 0-79-15,0 0-21 0,0 0-28 16,0 0-57-16,0 0-168 0,0 0-182 15,0 0-320-15,0 0-201 16</inkml:trace>
  <inkml:trace contextRef="#ctx0" brushRef="#br0" timeOffset="5327">3463 307 2379 0,'0'0'368'0,"33"59"-61"0,-13 8-20 16,-7-1-57-16,-7 4-101 16,1 0-68-16,0 1-20 0,-7-9-28 15,0 1-106-15,-14-7-117 0,-5-5-159 16,-8-3-309-16,1 0-245 15</inkml:trace>
  <inkml:trace contextRef="#ctx0" brushRef="#br0" timeOffset="5691">3062 1286 1648 0,'0'0'353'16,"0"0"-5"-16,0 0-81 0,0 0-122 15,-19-30-68-15,19 30-45 16,-20-33-16-16,20 33 1 16,-13-33-4-16,13 33-13 0,-20-37-10 15,20 4 4-15,0 7 13 0,0 26-10 16,13-41-7-16,-13 41 10 15,33-29 0-15,6 21 0 0,-12 8-6 16,6 8 38-16,-33-8 34 0,32 37 35 16,-12 3-7-16,-13 5-24 15,-7-1-7-15,-13-3-22 0,-7 3-27 16,0 0-1-16,-13-7-4 0,7 0-9 16,-7-7-97-16,0-4-108 15,-6-4-193-15,6-7-246 0,-6-12-100 16</inkml:trace>
  <inkml:trace contextRef="#ctx0" brushRef="#br0" timeOffset="6096">2924 821 1691 0,'0'0'407'15,"0"0"-43"-15,20 44-68 0,-13-4-81 16,-14 5-69-16,0 3-41 16,-6 0-12-16,-6 0-22 0,-1 0-40 15,-6-7-18-15,-1-4 4 16,-6-1-14-16,33-36-13 0,-39 34 10 16,6-12-17-16,0-15-64 15,7-3-41-15,26-4-4 0,0 0 31 16,-33-33 10-16,20-8 9 0,13-7-11 15,13-11 42-15,0 4 25 16,7-5-4-16,0 12 27 0,-1 8 60 16,-19 40-6-16,0 0 73 0,0 0 48 15,0 0-25-15,-19 37-34 16,-8 7 6-16,-12 8-1 0,0-1-29 16,-7 5-43-16,-7-4-31 0,7-4-3 15,0-4-5 1,0-3-44-16,0-8-124 0,7-11-116 15,6-7-204-15,33-15-315 0,-40 0-44 16</inkml:trace>
  <inkml:trace contextRef="#ctx0" brushRef="#br0" timeOffset="6277">2753 385 2569 0,'0'0'345'16,"0"0"-12"-16,0 0-72 0,40-15-115 16,-40 15-69-16,0 0-36 0,0 0-59 15,0 0-146-15,0 0-155 16,0 0-312-16,0 0-336 0</inkml:trace>
  <inkml:trace contextRef="#ctx0" brushRef="#br0" timeOffset="7859">1932 1009 756 0,'0'0'162'0,"0"0"29"0,0 0 12 0,0 0-7 16,0 0-29-16,0 0 41 15,0 0 9-15,0 0-42 16,0 0-53-16,0 0-4 0,0 37-4 15,-7-4-37-15,7 4-12 16,-13 0-8-16,0 4-20 0,-7-1-3 16,1-3-3-16,-8-3-12 0,1-1-9 15,0-7-8-15,-7-4 9 16,0-4-4-16,0-3 2 0,-6 0-2 16,-1 0-13-16,1 3 1 0,6-3-4 15,33-15 13-15,-39 29-1 16,39-29-3-16,-40 34 7 0,40-34 5 15,-26 33-4-15,26-33-8 16,-13 37 6-16,13-37-6 16,0 0 16-16,0 0 3 0,0 0 6 15,0 0 7-15,0 0 7 0,0 0-20 16,0 0-10-16,0 0-3 16,0 0 1-16,26-33-7 0,-6-4 10 15,0-8-7-15,-7-10-3 16,0-8-3-16,-7-7-14 0,8-8 3 15,-1 8-24-15,-13 4-77 0,0 10-167 16,0 4-277-16,-7 8-203 16</inkml:trace>
  <inkml:trace contextRef="#ctx0" brushRef="#br0" timeOffset="8069">1919 444 1460 0,'0'0'422'15,"39"-34"-34"-15,-39 34-100 0,59-11-116 16,-13 11-77-16,0 11-38 16,0 8-26-16,-13 3-13 15,-6 11-97-15,-14 1-178 0,-13 6-290 16,-13-3-208-16</inkml:trace>
  <inkml:trace contextRef="#ctx0" brushRef="#br0" timeOffset="9039">1485 311 1647 0,'0'0'366'0,"0"0"-47"16,0 0-89-16,0 0-77 0,33 48-63 15,-7-4-36-15,-13-3-21 16,-6-1-17-16,-7-6-16 0,0-1 0 16,0-33-7-16,-7 33-7 0,7-33-27 15,0 0-23-15,0 0-19 16,0 0-35-16,-39 22 1 0,39-22 16 15,-33-11 7-15,33 11 1 16,-33-48 55-16,7 4 15 16,13-4 27-16,-7 3 10 0,20 45 32 0,-20-44 7 15,20 44 8-15,0 0-11 16,-59-18 12-16,20 14-9 16,39 4-5-16,-40 26-4 0,40-26 6 15,-32 40-6-15,25 1-10 0,7-41-18 16,20 48-8-16,6-11-8 15,-26-37 14-15,39 41-8 0,-39-41-10 16,46 33-3-16,-46-33 10 16,0 0 7-16,0 0-6 0,0 0-4 15,0 0 0-15,0 0 3 0,-32 29-3 16,-8-6-6-16,-6-5-9 16,-6-10 2-16,-14-1 18 0,7 0 2 15,6-7 1-15,1 0-3 16,6-3-1-16,6-5-4 15,7 1 0-15,33 7-4 0,0 0-8 16,-39-30 1-16,39 30 11 0,-20-37 4 16,20 37 0-16,0 0-11 15,-6-29 1-15,6 29-2 0,0 0-2 16,0 0 14-16,0 0 3 0,0 0 13 16,19 44 3-16,-12-14 2 15,-7-30-3-15,0 44-11 0,-7-11-8 16,7-33-3-16,-13 33 0 15,13-33-6-15,0 0-2 16,0 0 8-16,-33 26-26 0,33-26-8 16,-39 4-14-16,39-4-13 0,-33-18-2 15,33 18 0-15,-26-41 10 16,19-3-2-16,7 3 26 0,0 41 15 16,0-44 27-16,0 14 8 0,0 30 13 15,0 0 36-15,0 0 16 16,0 0-1-16,-33 52-16 0,7 0-12 15,13-1-11-15,-7-3-14 16,7 0-17-16,0-11-4 0,0 8-2 16,0-12 4-16,-1-11-10 15,14-22-11-15,0 0-2 0,-26 22-18 16,26-22-58-16,0 0-32 16,0 0 11-16,0 0 37 0,-33-37 17 15,27-7-6-15,6-4-15 0,6-11 29 16,7 3 33-16,-6 12 57 15,0 11 38-15,-7 33-9 0,0 0 39 16,0 0 25-16,-46 18-16 16,0 15-37-16,0 12-37 0,-7-1-32 15,7 0 1-15,-7-3-4 0,7 0-94 16,0-1-179-16,46-40-241 16,-39 34-196-16</inkml:trace>
  <inkml:trace contextRef="#ctx0" brushRef="#br0" timeOffset="9236">743 0 1651 0,'52'19'320'0,"7"-1"-32"16,0-7-73-16,7 0-89 15,13 1-63-15,0-9-155 0,0-3-147 16,-7 0-208-16,-13 4-198 16</inkml:trace>
  <inkml:trace contextRef="#ctx0" brushRef="#br0" timeOffset="9429">388 1486 1908 0,'52'11'356'16,"7"-4"-132"-16,1-3-95 16,5-4-66-16,1-4-172 0,0 0-248 15,-14 1-298-15</inkml:trace>
  <inkml:trace contextRef="#ctx0" brushRef="#br0" timeOffset="9824">283 2188 1544 0,'0'0'179'0,"0"0"23"16,0 0-35-16,0 0 43 0,0 0-64 16,59-4-54-16,26 4-37 15,20 4-24-15,27 7-9 0,25 3 39 16,27 9 43-16,40-1 15 0,19 7-28 15,26 8-29-15,14 4-21 16,0-1-11-16,-21-3-19 16,-12 0-7-16,-33-7 9 0,-26-8-4 15,-40 0-9-15,-40-11-26 0,-25 0 5 16,-27-3-61-16,-20-8-102 16,-39 0-93-16,0 0-16 0,0 0-30 15,0 0-24-15,-59-11-30 0,0 0-7 16,-7 7-19-16</inkml:trace>
  <inkml:trace contextRef="#ctx0" brushRef="#br0" timeOffset="10079">519 2712 1341 0,'-39'-4'220'0,"39"4"22"0,0 0 25 16,39-18-29-16,27-1-61 16,26 5-39-16,39-1 9 0,20 11 5 15,14 4-3-15,25 4-24 0,7 0-19 16,20 10-34-16,0 9-20 16,0 2-33-16,-13 1-4 15,-20 0-10-15,-20 0-71 0,-26-4-141 16,-26-7-178-16,-20-4-247 0,-27-4-185 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11.0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98 5609 376 0,'0'0'87'0,"0"0"6"16,0 0-47-16,0 0 8 0,0 0-6 16,13-33 29-16,-6-1 8 15,0-3-6-15,-1-3-1 16,1-5 0-16,-1-6-22 0,14-12 3 15,0-7-7-15,6-19-11 0,13-11 9 16,7-11-23-16,14-10 0 16,5-12 12-16,14-8-32 0,20-7 7 15,6-14 16-15,7-12-15 16,19-3-5-16,7-4 2 0,13 7 4 16,7 1-13-16,6-1 11 0,7 8-10 15,-7 7-2-15,0-4 17 16,-6 4 5-16,6 0-20 0,1-3 8 15,-1-4 21-15,0-4-20 16,7 0-2-16,-7 11-11 16,7 11-27-16,0 11 36 0,0 12-5 15,0 3 3-15,-7 11 4 0,7 8-11 16,-7 7 0-16,-6 11-3 16,0 3-2-16,6 12-4 0,0 7-3 15,7 4-5-15,0 0 9 0,6 7 8 16,14 1-5-16,0 6 13 15,-7 1-28-15,0 7 29 0,-7 7-18 16,-13 5 0-16,-6 10 9 16,-7 7-9-16,-6 12 0 0,-7 11-1 15,-7 3 13-15,1 5-3 16,-8 6-9-16,1 1 11 0,7 3-6 16,6 8 7-16,6-5-20 15,1 9 34-15,6-5-17 0,0 1-7 16,0 7-16-16,0-4 35 0,-13 1-5 15,0-8-10-15,7 7-5 16,-14-7 19-16,-6 0-25 0,-7-7 24 16,-6 6-1-16,-7-2 3 15,-6 3 4-15,-14 0 3 0,1 0 3 16,-14 3-47-16,-6-7 25 0,-1 4 0 16,-12-3-10-16,-53-34-3 15,66 40 13-15,-66-40 5 16,59 37 9-16,-59-37-14 0,0 0 15 15,59 45-12-15,-59-45-14 0,0 0 5 16,53 48-12-16,-53-48 24 16,0 0-3-16,59 51-3 0,-59-51-5 15,59 41 23-15,-59-41-13 16,59 33 4-16,-59-33-7 0,59 22 5 16,-59-22-1-16,59 11-3 0,-59-11 3 15,59-14 29-15,-59 14 3 16,66-26-8-16,-66 26-17 15,46-41-17-15,-46 41-18 0,46-52 17 16,-46 52 8-16,33-55 0 0,-33 55 20 16,20-55-10-16,-20 55-6 15,13-56-5-15,-13 56 6 0,6-52-19 16,-6 52 16-16,0 0-21 16,7-51 0-16,-7 51 8 0,0 0 8 15,0-48 13-15,0 48 9 0,0 0-19 16,0 0-14-16,0 0 18 15,0-48-14-15,0 48 3 0,0 0 13 16,0 0-14-16,0 0-6 16,0 0-11-16,0 0 4 0,0 0 12 15,0 0 22-15,0 0-16 0,0 0-22 16,0 0 26-16,0 0-10 16,0 0 15-16,0 0-23 15,0 0 26-15,0 0-33 0,0 0 37 16,0 0-3-16,0 0-2 0,0 0-17 15,0 0 6-15,0 0 0 16,0 0-4-16,0 0 22 0,0 0-13 16,53 44-13-16,-53-44-5 15,0 0 9-15,59 52-10 0,-59-52 22 16,0 0-20-16,52 55 20 0,-52-55 2 16,0 0-28-16,46 52 30 15,-46-52-12-15,0 0 10 0,0 0-10 16,0 0 0-16,0 0 30 15,0 0-10-15,0 0-36 16,0 0 1-16,0 0 18 0,0 0-11 16,0 0 25-16,0 0-30 0,0 0 3 15,0 0 35-15,0 0-13 16,0 0-9-16,0 0-19 0,0 0 2 16,0 0 21-16,0 0 10 0,0 0-13 15,0 0-4-15,0 0-11 16,0 0 11-16,0 0 6 0,0 0 4 15,0 0-10-15,0 0-6 16,0 0 18-16,0 0-22 16,0 0 10-16,0 0-15 0,20 52 7 15,-20-52 19-15,0 0-5 0,0 0-21 16,0 0 15-16,-33 59-8 16,33-59-6-16,-39 63 19 0,39-63 12 15,-46 59-17-15,46-59 15 0,-46 62-10 16,46-62-5-16,-27 52-3 15,27-52 3-15,0 0 7 0,-19 52-21 16,19-52 9-16,0 0-1 16,0 0-5-16,0 0 21 0,0 0 11 15,0 0-3-15,0 0-21 16,0 0 19-16,0 0-28 0,0 0 52 16,0 0-26-16,0 0 12 15,0 0-19-15,0 0 10 0,0 0-14 16,-66 26-24-16,7-15 18 0,-13-4 17 15,-7-7-14-15,-7 8-53 16,-6-5-165-16,0 16-273 0</inkml:trace>
  <inkml:trace contextRef="#ctx0" brushRef="#br0" timeOffset="908">0 4996 346 0,'0'0'114'16,"6"29"14"-16,7-3 14 0,-6 7-21 15,-7 4 14-15,7 8-5 16,-7-1-33-16,0 8-41 0,6-4 4 16,-6 3-9-16,0-6-30 15,7-1 3-15,-7-7 13 0,6-4-42 16,-6-3 30-16,0-30-3 16,7 26-22-16,-7-26 67 0,0 0 50 15,0 0-14-15,0 0 31 16,0 0-49-16,33-15-29 0,6-15-11 15,14-14-24-15,12-11-5 0,14-12-16 16,13-14 22-16,7-4-20 16,6-4-2-16,0 8-56 0,-13 14-194 15,-6 12-314-15,-14 18-68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26.7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26 2481 0,'0'0'193'0,"0"0"-11"0,33-26-75 15,-33 26-60-15,0 0-58 16,0 0-179-16,0 0-261 0,0 0-305 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26.7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74 2563 0,'0'0'319'0,"53"19"-86"16,19-19-110-16,0-15-73 0,7-4-150 16,7-7-234-16,-14-7-539 15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26.7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2133 0,'0'0'359'15,"59"45"-106"-15,0-22-136 16,7-19-105-16,6-8-267 0,7-23-514 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26.8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2576 421 983 0,'0'0'336'0,"0"0"-73"15,0 0-102-15,0 0-92 16,0 0 1-16,-6-44-21 0,-1 11-8 15,7 33 16-15,-20-45-31 16,14 12 2-16,6 33-18 16,20-44-23-16,6 7 0 15,-26 37 26-15,52-30-21 16,-6 8 8-16,-6 19-27 0,-40 3 35 16,39 22-16-16,-39-22 8 15,27 48 21-15,-14-8 13 0,-20 5 38 16,7-45-6-16,-39 59-1 15,-14-19-31-15,1-6 2 16,-14-12-17-16,7-7-5 0,0-8-17 16,6-3-2-16,7-8-2 15,46 4 18-15,-39-22-9 0,39 22 33 16,-20-48 31-16,7 0 31 16,13 7 25-16,0 8-3 15,0 33-7-15,0-33-42 0,0 33-35 16,0 0-14-16,-40 3 55 15,-6 16 32-15,-19 14 20 16,-14 11-34-16,-7 4-31 16,-6 4-31-16,0 7-11 0,13-7-16 15,1-8-90-15,12-3-129 16,7-11-223-16,59-30-350 0,-53 29-147 16</inkml:trace>
  <inkml:trace contextRef="#ctx0" brushRef="#br0" timeOffset="1">1485 37 2951 0,'33'-26'210'0,"-33"26"-80"0,0 0-68 15,33-11-69-15,-33 11-117 16,0 0-199-16,0 0-331 0,0 0-212 15</inkml:trace>
  <inkml:trace contextRef="#ctx0" brushRef="#br0" timeOffset="2">1262 81 1649 0,'-33'41'368'0,"33"-41"-38"0,-33 44-78 16,33-44-91-16,-19 45-85 16,19-45-19-16,-14 44-42 0,14-44 6 15,0 0-29-15,0 0-7 16,0 0-30-16,0 0-45 16,-52 41 14-16,52-41 11 0,0 0 12 15,0 0 16-15,-40-19-1 16,40 19 11-16,-26-44 23 15,26 44 27-15,-13-41 72 0,13 41 2 16,0 0-6-16,0 0-22 16,0 0-28-16,0 0 63 0,-39-7 18 15,-1 14 13-15,-6 12-24 16,-6 3-27-16,-8 4-19 0,-18-4-30 16,-8 0-18-16,1-3-4 15,-7-5-9-15,13 1-4 16,0-11 3-16,7 0-39 0,13-12-19 15,6-3-34-15,7-4-38 16,46 15-48-16,-39-44-125 16,19-4-256-16,13-7-212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26.8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3543 74 926 0,'66'-11'256'0,"39"4"65"15,27 3 12-15,45 8-33 16,34 7-30-16,45 4-63 16,40 10-53-16,52 5-53 0,46 3-41 15,20-7-36-15,28-4 2 16,4-11-10-16,14 0-7 16,-13-7 1-16,-33-4-10 0,-33 0-11 15,-45 0 8-15,-40-4 3 16,-53 1 5-16,-52-1-3 0,-33 0 2 15,-47 1 2 1,-25-1-11-16,-20 4-40 0,-20-4-64 16,-46 4-93-16,0 0-120 15,0 0-158-15,0 0-108 0,39 4 15 16</inkml:trace>
  <inkml:trace contextRef="#ctx0" brushRef="#br0" timeOffset="1">3536 122 1095 0,'0'0'136'16,"0"0"149"-16,0 0 49 15,0 0-28-15,-59 63-60 0,0 15-54 16,-13 14-33-16,-20 12-10 16,-27 18-35-16,-19 8-18 0,-26 14-23 15,-20 11-32-15,-26 7-16 16,-7 8-21-16,-6 5 3 15,-1-5-39-15,7-4-46 0,27-11-82 16,11-14-91-16,22-15-172 16,25-15-146-16,20-18-34 0,20-16 85 15</inkml:trace>
  <inkml:trace contextRef="#ctx0" brushRef="#br0" timeOffset="2">125 3033 470 0,'-46'26'-12'0,"46"-26"12"16,-46 26 15-16,46-26-7 0,0 0 4 16,0 0 11-16,-33 37 10 15,33-37 8-15,0 0 43 16,0 0 29-16,0 0 58 15,0 0 12-15,59 44 41 0,0-21 11 16,20-8-6-16,20-8-23 16,25-7-79-16,41 4 1 0,32 3-13 15,39 4-40-15,35 0-5 16,25 4-35-16,19 0 2 16,14 0-15-16,12 7-14 0,14 0 24 15,0 0 5-15,0 0 20 16,-6 1-10-16,-14 2-3 15,-19 5-17-15,-21-4-10 0,-12 3-12 16,-20 1-5-16,-14-4 5 16,-25-4 0-16,-27-4-17 15,-26-10-14-15,-26 3-33 16,-26-7-29-16,-27 3-17 0,-27-3-12 16,-12-4-41-16,-53 0-28 15,0 0-163-15,39 0-110 0,-39 0-75 16</inkml:trace>
  <inkml:trace contextRef="#ctx0" brushRef="#br0" timeOffset="3">10137 0 638 0,'0'0'121'0,"0"0"88"0,6 59 73 16,-25 15 87-16,-21 19-33 15,-25 25-65-15,-34 27-52 16,-32 21-7-16,-21 15-50 16,-25 15-21-16,-33 11-10 0,-40 1-25 15,-14-1-30-15,-18-8-37 16,-8-3-17-16,1 0-22 16,7-10-54-16,19-13-90 0,20-18-104 15,13-22-171-15,19-18-204 16,27-19-74-16</inkml:trace>
  <inkml:trace contextRef="#ctx0" brushRef="#br0" timeOffset="4">4628 471 1171 0,'0'0'199'0,"0"0"10"0,0 0 22 16,0 0-72-16,0 0-39 16,0 0-14-16,0 0-25 15,7 66-10-15,-7-18-9 16,6-4-12-16,-6-44-16 0,26 52 4 16,-26-52-23-16,60 33-1 15,-8-14 3-15,1-15-13 16,-1-16 8-16,7-10-36 0,1-11 24 15,-8-8-17-15,1-7-3 16,-14-3 2-16,-13 3 14 0,-6-1 20 16,-20 49 10-16,-13-48-18 15,13 48-1-15,-53-34-7 16,-6 20 0-16,-13 17-13 16,0 16 10-16,-1 7-6 0,8 7-19 15,12 5-35-15,53-38-91 16,-52 55-36-16,52-55-69 15,-27 59-117-15,27-59-109 0,13 48 13 16</inkml:trace>
  <inkml:trace contextRef="#ctx0" brushRef="#br0" timeOffset="5">4779 659 817 0,'0'0'206'16,"0"0"1"-16,59-19 125 16,-59 19-40-16,53 15-48 0,-53-15-81 15,52 48-13-15,1 0-51 16,0-3-49-16,-1 3-15 0,-6-8-23 16,-46-40-126-16,53 56-205 15,-53-56-251-15,39 48-99 16</inkml:trace>
  <inkml:trace contextRef="#ctx0" brushRef="#br0" timeOffset="6">4779 818 1097 0,'0'0'189'15,"0"0"59"-15,0 0-26 0,0 0-49 16,0 0-23-16,0 0-28 16,-52 59-15-16,12-7-45 15,7-8-33-15,-6 0-23 16,-1 4-117-16,40-48-197 0,-59 59-148 16,13-18-64-16</inkml:trace>
  <inkml:trace contextRef="#ctx0" brushRef="#br0" timeOffset="7">4694 1069 1427 0,'0'0'352'0,"0"0"-1"0,59 59-53 15,-13-11-55 1,6 0-91-16,8-3-68 0,-8-1-28 16,7-7-79-16,-6-3-131 15,-7-8-197-15,-46-26-216 0,39 22-112 16</inkml:trace>
  <inkml:trace contextRef="#ctx0" brushRef="#br0" timeOffset="8">4865 1265 1657 0,'-46'-30'217'0,"46"30"-13"15,0 0 34-15,0 0-47 16,-53 34-60-16,14 2-53 0,-1 5-51 15,7 8-11-15,-13 3-109 16,13-4-205-16,-6 0-329 16,0-11-158-16</inkml:trace>
  <inkml:trace contextRef="#ctx0" brushRef="#br0" timeOffset="9">3234 1476 1783 0,'-53'-14'93'0,"53"14"61"16,-46 22 4-16,46-22-40 16,-32 55-24-16,18-7-4 15,14-3 16-15,20-5-18 16,-20-40-32-16,53 48-18 0,-1-18-15 16,-6-8-11-16,13-7-12 15,-13-15-4-15,0-8-14 0,0-6-9 16,-6-12-15-16,-7-11-13 15,-7-4 21-15,-13-7 5 16,-13-4 29-16,-13 8 18 0,-7 0 17 16,-13 10-5-16,-6 5-5 15,-7 10-9-15,0 12-9 16,0 11-13-16,7 11-29 16,39-15-76-16,-46 40-146 0,46-40-211 15,-27 59-113-15,27-11-40 16</inkml:trace>
  <inkml:trace contextRef="#ctx0" brushRef="#br0" timeOffset="10">3260 1901 2071 0,'0'0'318'0,"53"26"-44"0,-7-4-77 15,13 0-87-15,0 4-50 16,13 4-30-16,1 3-7 0,-8-3-30 16,-6-1-110-16,-13-3-188 15,-46-26-277-15,0 0-155 16</inkml:trace>
  <inkml:trace contextRef="#ctx0" brushRef="#br0" timeOffset="11">3227 1809 1978 0,'0'0'260'0,"-39"-11"22"15,39 11-60-15,0 0-62 16,-46 59-46-16,13-4-38 15,0 1-26-15,0-4-28 0,1-1-16 16,-1 1-79-16,0-4-146 16,33-48-290-16,-53 52-222 15,53-52-32-15</inkml:trace>
  <inkml:trace contextRef="#ctx0" brushRef="#br0" timeOffset="12">3438 2138 2385 0,'0'0'122'0,"33"3"25"0,-33-3-2 16,46 26-53-16,-7 0-48 0,0 0-20 15,7 4-46-15,-46-30-123 16,59 34-157-16,-13-8-249 16,-46-26-135-16</inkml:trace>
  <inkml:trace contextRef="#ctx0" brushRef="#br0" timeOffset="13">3326 2101 2117 0,'0'0'290'0,"-46"26"-28"16,46-26-59-16,-53 55-50 0,14-3-55 15,0 4-36-15,-1 0-35 16,1-1-17-16,6-3-95 0,-7 0-199 15,40-52-389-15,-46 62-238 16</inkml:trace>
  <inkml:trace contextRef="#ctx0" brushRef="#br0" timeOffset="14">7001 666 1170 0,'0'0'377'0,"0"0"5"15,0 0-90-15,0 0-57 0,-46 22-71 16,46-22-42-16,0 0-31 15,-26 52-22-15,26-52-19 16,0 56-18-16,0-56-17 0,33 51 1 16,-33-51-4-16,59 37-20 15,-6-15-5-15,-1-18-16 16,-52-4-9-16,72-11-37 16,-12-11 25-16,-1-4 11 0,-59 26 1 15,52-66 5-15,-6 6 7 16,-19 5 44-16,-27 55 31 0,0-59-4 15,0 59-21-15,0 0-17 16,-53-37-2-16,0 22-3 16,-6 19-2-16,7 11 16 0,-1 3-20 15,53-18-28-15,-66 37-46 16,66-37-147-16,0 0-256 16,-46 52-199-16</inkml:trace>
  <inkml:trace contextRef="#ctx0" brushRef="#br0" timeOffset="15">7159 870 1786 0,'0'0'254'16,"0"0"-76"-16,0 0 26 15,0 0-27-15,20 48-55 16,13-4-31-16,6 4-32 16,14 0-34-16,-1 4-14 0,7-1-15 15,0 1-59-15,-13-8-144 16,-46-44-199-16,60 41-203 16,-60-41-92-16</inkml:trace>
  <inkml:trace contextRef="#ctx0" brushRef="#br0" timeOffset="16">7185 991 1369 0,'0'0'382'0,"0"0"-22"16,0 0-84-16,0 0-89 15,0 0-33-15,0 0-7 16,0 0-35-16,0 0-29 0,0 0-27 16,-26 63-27-16,13-7-19 15,0-1-5-15,0 1-65 16,-7-5-115-16,-6-3-197 0,26-48-271 16,-46 57-119-16</inkml:trace>
  <inkml:trace contextRef="#ctx0" brushRef="#br0" timeOffset="17">7225 1346 1472 0,'0'0'330'0,"46"11"-10"0,-46-11-78 16,46 34-74-16,-46-34-47 16,59 56-44-16,-7-12-36 15,-6 4-27-15,7-7-124 16,-7-4-167-16,-46-37-214 0,46 33-138 16</inkml:trace>
  <inkml:trace contextRef="#ctx0" brushRef="#br0" timeOffset="18">7166 1451 1887 0,'0'0'309'15,"0"0"-65"-15,0 0-84 0,0 0-39 16,0 0-5-16,0 0-45 16,0 0-19-16,-20 51-35 15,0 5-14-15,0 3-84 0,-6-4-140 16,0 4-291-16,-7-3-314 16</inkml:trace>
  <inkml:trace contextRef="#ctx0" brushRef="#br0" timeOffset="19">5325 2301 1566 0,'0'0'228'0,"0"0"-22"0,0 0-74 16,0 0-44-16,0 0-22 15,52-22-9-15,-52 22-25 16,53-4-5-16,-7 4-15 0,-46 0-12 15,59 4-6-15,-13-4-36 16,-46 0-37-16,59-4-23 16,-59 4-19-16,46-23 27 0,-46 23 16 15,0 0 37-15,39-55 9 16,-19 7 35-16,-20 48 61 0,-6-52 89 16,6 52-18-16,0 0-42 15,-40-44-31-15,40 44 0 16,-59-8 0-16,13 12-21 15,46-4-19-15,-53 30-5 0,53-30-17 16,-39 44-47-16,39-44-136 16,0 48-306-16,0-48-208 15</inkml:trace>
  <inkml:trace contextRef="#ctx0" brushRef="#br0" timeOffset="20">5620 2349 1899 0,'0'0'188'16,"0"0"-6"-16,0 0-21 0,0 0-50 15,0 0-62-15,59 52-30 16,-6-4-9-16,0-4-43 0,-53-44-193 15,59 56-190-15,-59-56-168 16,59 52-50-16</inkml:trace>
  <inkml:trace contextRef="#ctx0" brushRef="#br0" timeOffset="21">5535 2331 2122 0,'0'0'252'0,"-53"18"15"0,53-18-34 16,-59 41-64-16,13 3-51 16,46-44-49-16,-59 71-47 15,13-9-1-15,7-3-72 0,-1-7-174 16,40-52-244-1,-59 59-355-15</inkml:trace>
  <inkml:trace contextRef="#ctx0" brushRef="#br0" timeOffset="22">5515 2523 2198 0,'46'0'322'0,"-46"0"-27"15,0 0-77-15,46 44-59 16,-46-44-62-16,46 67-38 0,-6-4-30 16,-1-12-18-16,7 1-57 15,0-11-96-15,-46-41-124 0,59 44-193 16,-59-44-281-16,59 22-78 15</inkml:trace>
  <inkml:trace contextRef="#ctx0" brushRef="#br0" timeOffset="23">5581 2553 2233 0,'0'0'322'16,"0"0"-19"-16,-46 3-72 15,46-3-53-15,0 0-68 0,-40 78-32 16,8-8-45-16,5-3-16 16,1-5-54-16,0-3-145 0,-7 4-251 15,-7-11-434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39:35.5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4005 499 1006 0,'0'0'236'15,"0"0"-6"-15,0 0-73 0,0 0-60 16,0 0-65-16,0 0 9 16,0 0 46-16,39 0 27 0,-39 0-16 15,53 37-7-15,6 4-37 16,0-9-14-16,0 1 5 15,0-3-14-15,0-8-21 0,0-4-1 16,-13-3 0-16,-6-11 11 16,-1-1-16-16,-39-3-17 0,33-3 18 15,-33 3 8-15,0 0 10 16,0 0 15-16,0 0-14 16,0 0 14-16,0 0-16 15,20-33 30-15,-20 33-40 16,0 0-12-16,0 0 17 0,-40 0-4 15,-12 18 53-15,-7 4 3 16,-7 15-26-16,0 0 0 0,1 4 0 16,-1-1 3-16,7 1-7 15,0-4-9-15,6-4-28 0,14-7 6 16,-1-7 7-16,40-19-35 16,-59 18-167-16,13-3-223 15,-14-15-348-15,7-8-32 16</inkml:trace>
  <inkml:trace contextRef="#ctx0" brushRef="#br0" timeOffset="512">3583 255 1019 0,'0'0'301'0,"0"0"47"16,0 0-19-16,0 0-68 0,0 0-55 15,0 48-47-15,-7 4-20 16,-19 3-16-16,0-3-23 0,-14 4-36 16,-12-5-13-16,-14-11-21 15,-13 4-15-15,-6-11-15 16,-14 1-4-16,7-12 0 0,-6-11 14 15,12 0-4-15,8-11-6 16,12-4-5-16,7-7-2 0,13-7-8 16,46 18 8-16,-40-45 3 15,14 9-1-15,26 36-7 16,-7-45 4-16,7 45 8 0,0 0 5 16,0 0-5-16,33-17-10 15,-33 17 1-15,53 14 9 16,-53-14 16-16,39 48 3 0,-12-8 0 15,-14 4 20-15,-13-3 17 16,-7 0 14-16,-13-4 18 0,-6 0-21 16,-13-4-36-16,-14 0-14 15,1-7-7-15,-14-4 5 0,7-7-5 16,-8-4-13-16,8-7-15 16,0-4-51-16,19 0-62 0,40 0-92 15,-46-19-169-15,46 19-326 16,-19-37-147-16</inkml:trace>
  <inkml:trace contextRef="#ctx0" brushRef="#br0" timeOffset="729">2788 189 1859 0,'59'-26'400'0,"13"11"-79"0,7-3-113 16,13 3-88-16,0 4-50 15,0 7-40-15,-6-3-52 0,-21 7-162 16,-6-4-276-16,-59 4-228 16,0 0-28-16</inkml:trace>
  <inkml:trace contextRef="#ctx0" brushRef="#br0" timeOffset="960">2117 716 1232 0,'0'0'464'15,"-33"48"-9"-15,33-48-40 0,-7 41-82 16,7-41-73-16,-13 51-76 15,7-3-56-15,-21-7-43 0,1 0-37 16,-20-1-13-16,-7 1-24 16,-12-4-86-16,-1-7-91 0,0-1-85 15,7-7-187-15,7-7-294 16,12-8-16-16</inkml:trace>
  <inkml:trace contextRef="#ctx0" brushRef="#br0" timeOffset="1172">1880 0 1781 0,'0'0'295'0,"0"0"12"0,-33 52-67 16,0 15-30-16,14 6-66 15,-1 9-31-15,7 3-71 16,0 0-5-16,6-4-37 0,1-7 4 15,-1-9-148-15,0-6-216 16,1-14-406-16,-20-8-89 16</inkml:trace>
  <inkml:trace contextRef="#ctx0" brushRef="#br0" timeOffset="1436">1420 602 1277 0,'0'0'415'0,"0"0"46"0,0 0-55 16,0 0-72-16,-33 18-34 15,33-18-41-15,-46 41-18 0,0-1-34 16,-6-3-33-16,-21-4-37 16,-12 1-49-16,-27-8-42 15,1-4-26-15,-15-8 3 16,7-6-23-16,1-4 15 0,6-8-19 15,14-4-11-15,12-6-117 16,21-8-98-16,6-4-77 0,13-4-141 16,19-7-297-16,21-3-211 15</inkml:trace>
  <inkml:trace contextRef="#ctx0" brushRef="#br0" timeOffset="1597">394 529 1785 0,'46'29'311'16,"7"-7"-18"-16,6-14-96 15,20-1-74-15,13-3-64 0,14 2-113 16,-1 2-293-16,7-1-425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2:47.3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10416 598 378 0,'0'0'97'16,"0"0"19"-16,0 0-15 16,0 0 15-16,0 0 3 15,0 0 36-15,0 0 43 0,0 0-33 16,0 0 24-16,33 11-35 16,-33-11 15-16,33 26-4 15,-1 4-28-15,1 3 7 16,0 0-23-16,7 8-28 0,-1-1-27 15,-6 1-10-15,6 3 21 16,-6-3-38-16,0 0-1 0,-13-4 11 16,6-4-2-16,-26-33-5 15,13 40 7-15,-6-10-31 0,-7-30 12 16,-20 30-20-16,-19-12 4 16,-7-7-14-16,-20-4 10 0,-6-3-21 15,-7-8 0-15,0 1-13 16,-7-5-2-16,8-3-19 15,12-7 14-15,0-4 0 0,14-4-12 16,6-7 11-16,6-1-14 16,14 1 31-16,6 3-9 0,7 1 16 15,13 29-2-15,0-33-6 16,0 33 8-16,7-34 0 0,-7 34 8 16,0 0-12-16,26-18 22 15,-26 18-10-15,39 0 14 16,-12 7-19-16,-27-7 32 0,32 26-25 15,-32-26 24-15,27 37-17 16,-14-4 16-16,-13-33-20 0,13 34 26 16,-13-34-18-16,-7 37 2 15,7-37 1-15,-32 33-16 16,-1-11 6-16,0-7-6 0,-7-8 9 16,1 1-16-16,0-8 25 15,-1-4-26-15,1-7 8 0,6-4 8 16,0-3-8-16,33 18-4 15,-39-34 10-15,39 34-6 0,-33-40-8 16,33 40 8-16,0 0-12 16,-46-37 23-16,46 37-17 0,-40-8 12 15,40 8-20-15,0 0 22 16,0 0-8-16,-33 30 38 0,20 3-21 16,13-3 4-16,20 3 6 15,6 4-23-15,1 0 20 16,19 3-31-16,-7-6 26 15,0 3-27-15,-6-4 19 0,0-7-11 16,-33-26 19-16,20 33-14 16,-20-33 26-16,-7 37-24 0,7-37 6 15,-46 26-13-15,0-8 12 16,-6-3-12-16,-7-11 2 0,6-1-2 16,-6-10 7-16,6 0 2 15,1-15 24-15,12-4 16 0,-6-11 10 16,13-8-10-16,7-10-2 15,0 0 12-15,6 3 0 16,14-4 3-16,-1 8 3 0,7 4-32 16,7 7-5-16,-7 37-24 15,13-48 5-15,-13 48-9 0,19-41-67 16,-19 41-121-16,0 0-151 16,0 0-197-16,46-11-351 0</inkml:trace>
  <inkml:trace contextRef="#ctx0" brushRef="#br0" timeOffset="192">9792 1836 2335 0,'39'11'381'16,"7"-4"-70"-16,0-3-133 0,0-4-79 15,7-4-56-15,-1-3-71 16,-12-1-166-16,-1-6-235 0,-13-1-428 16</inkml:trace>
  <inkml:trace contextRef="#ctx0" brushRef="#br0" timeOffset="432">9036 495 2623 0,'0'0'257'0,"13"-41"-46"15,-13 41-85-15,0 0-68 16,0 0-31-16,0 0-63 15,0 0-159-15,0 0-220 0,0 0-399 16,0 0-97-16</inkml:trace>
  <inkml:trace contextRef="#ctx0" brushRef="#br0" timeOffset="1784">8477 801 1914 0,'0'0'330'0,"46"30"-58"16,0-8-99-16,-6-4-39 0,-40-18-48 16,46 30 1-16,-46-30-52 15,0 0 4-15,0 0-21 0,33 37 3 16,-33-37-21-16,0 0-6 15,0 0-53-15,0 0-3 0,-46 18-14 16,46-18 28-16,-53-3-31 16,53 3 33-16,-39-34-15 0,39 34-4 15,-27-48 29-15,21 8 30 16,-1 3-11-16,7 37 25 16,0 0 36-16,7-37-8 0,-7 37 4 15,0 0-40-15,0 0 60 16,0 0-12-16,0 0 23 0,0 0-9 15,0 0 15-15,0 0-27 16,0 0 24-16,6 44-16 0,-6-44 4 16,-26 37-33-16,-13-11-7 15,-7-4-18-15,-14-11 4 0,1 0-8 16,-6-11 7-16,-1 0-13 16,7-7 6-16,6-4-16 0,7-8 2 15,7-3-18 1,39 22-20-16,-33-44 16 0,13 7-1 15,0 4 30-15,20 33-18 16,-6-37 25-16,6 37-12 0,0 0 16 16,0 0-14-16,0 0 25 15,0 0 15-15,0 0 9 0,0 0-3 16,0 0-8-16,6 44-1 16,-6-44-6-16,0 44-3 0,0-44-6 15,-6 45 11-15,6-45-13 16,0 0 16-16,0 0-24 0,-40 33 22 15,40-33-17-15,-39 11 18 16,39-11-11-16,-39-11 8 16,39 11-15-16,-46-41 14 0,19 1-18 15,1-8 9-15,0-4-12 16,6-7 14-16,0-4-9 0,14 4 11 16,-1 0 13-16,1 0-13 15,6 7 18-15,0 8-19 0,0 44 16 16,6-56-15-16,-6 56 25 15,0 0-19-15,-6-40-4 0,6 40-24 16,0 0 20-16,0 0-9 16,0 0 25-16,0 0-4 0,0 59 27 15,0 0-2 1,6 4 2-16,7-1-14 0,7 5-7 0,0-1 13 16,6 1-22-1,7-4-2-15,-7-4-16 0,-6-7 6 16,0-8-6-16,-1-11-8 15,-19-33 7-15,0 0-10 0,13 37 32 16,-13-37-22-16,0 0-4 16,0 0-42-16,-46 8-3 0,7-16-22 15,-14-10 2-15,7-12-33 16,-6-3 13-16,6-4 22 0,0-7 28 16,46 44 19-16,-59-52 6 15,59 52 15-15,-46-48-10 0,46 48 9 16,0 0 0-16,0 0 13 15,-33-41-7-15,33 41 12 16,0 0-16-16,0 0 18 0,0 0-29 16,0 0 19-16,0 0-9 15,0 0 20-15,0 0-7 0,39 45 20 16,-12-9-14-16,-27-36 14 16,26 45-26-16,-26-45 13 0,26 44-13 15,-26-44 10-15,20 41 3 16,-20-41 12-16,13 40 6 0,-13-40 11 15,0 45 4-15,0-45 6 16,-20 48 17-16,20-48-19 16,-26 44 14-16,26-44-33 15,-53 37 7-15,1-11-23 0,-7-8 16 16,-7-10-32-16,0-5 22 16,-13-3-8-16,1-7 40 0,5-4 13 15,-6-7 38-15,14-5-15 16,-1-2 14-16,66 25 14 0,-66-37 15 15,66 37-6-15,-52-48-22 16,52 48-38-16,-33-56-32 0,33 56-29 16,-7-55 1-16,7 55 0 15,20-56 2-15,-20 56-9 0,0 0-40 16,33-55-128-16,-33 55-100 16,0 0-125-16,39-48-44 15,-39 48-44-15,0 0-10 0,0 0-82 16,0 0-253-16,40-48-141 15</inkml:trace>
  <inkml:trace contextRef="#ctx0" brushRef="#br0" timeOffset="2028">8024 0 2610 0,'0'0'318'0,"0"0"-5"15,46 29-78-15,13-7-81 16,13-14-81-16,1-5-27 0,-1-3-36 16,0-3-50-16,-13 3-129 15,-6-4-122-15,-53 4-227 0,46 4-357 16,-46-4-15-16</inkml:trace>
  <inkml:trace contextRef="#ctx0" brushRef="#br0" timeOffset="2448">7308 1507 1441 0,'0'0'364'0,"-27"48"6"15,27-48-111-15,0 0-48 16,-6 37-54-16,6-37-8 0,0 0-39 15,0 0-13-15,0 0-41 16,39 29-11-16,-39-29-4 0,0 0 10 16,33 12-12-16,-33-12 2 15,0 0-3-15,0 0 8 0,0 0-10 16,13-37 7-16,-13 37-2 16,-6-37 13-16,6 37-3 0,0 0-2 15,0 0-6-15,0 0-13 16,-40-19-19-16,40 19-8 0,0 0 3 15,0 0-43 1,0 0-128-16,0 0-144 0,0 0-301 16,0 0-460-16</inkml:trace>
  <inkml:trace contextRef="#ctx0" brushRef="#br0" timeOffset="3724">5520 779 1320 0,'0'0'325'0,"0"0"-48"16,0 0 15-16,33 4-30 0,-33-4-61 15,0 0-40-15,26 29-38 16,-26-29-27-16,14 34-26 0,-14-34-12 16,0 33-32-16,0-33 7 15,-14 29-18-15,14-29-5 16,-32 26-10-16,-1-11 14 16,33-15-14-16,-40 7 0 0,14-3-20 15,26-4-7-15,-33-11 3 16,33 11-2-16,0 0-9 0,-26-44-3 15,6 7 18-15,20 37 10 16,-13-34 6-16,13 34 1 16,0 0 0-16,0 0 5 0,0 0 40 15,0 0 6-15,0 0 11 16,-39 8-28-16,39-8 6 0,-46 26-29 16,46-26 10-16,-40 29-18 15,40-29 20-15,0 0-25 0,-46 26 16 16,46-26-21-1,0 0 12-15,-39 4-33 0,39-4 0 16,0 0-26-16,0 0 8 16,-33-44-6-16,13-1 26 0,20 45-3 15,-13-40 26-15,13 40-6 16,-13-37 15-16,13 37-13 16,0 0 45-16,0 0 6 0,0 0 44 15,0 0-32-15,-20 44 11 16,7-7-16-16,13-37 12 0,-20 44-25 15,20-44 17-15,-13 41-3 16,13-41 15-16,0 0-6 0,0 0 6 16,0 0-17-1,-46 18 29-15,46-18-23 0,-33-11 20 16,33 11-21-16,-33-44 2 16,14 0-34-16,-8-8 4 0,14-11-21 15,0-11 10-15,7-7-21 16,-8 0 19-16,14 3-22 0,-6 19 14 15,-1 7-13-15,7 52 10 16,0-44-28-16,0 44-69 16,0 0-109-16,0 0-91 0,0 0-182 15,0 0-299-15,-59 40-162 16</inkml:trace>
  <inkml:trace contextRef="#ctx0" brushRef="#br0" timeOffset="4559">4377 742 1652 0,'0'0'297'15,"0"0"-11"-15,0 0-55 16,0 0-82-16,0 0-28 0,0 0-10 15,0 0-34-15,0 0-19 16,20 48-14-16,6-7-31 16,-26-41 3-16,20 44-16 15,-20-44 13-15,19 44-9 0,-19-44 19 16,0 0-17-16,-6 41 7 16,6-41-21-16,0 0 4 0,-53 26-50 15,14-15 3-15,-1-7-19 16,40-4 49-16,-52-15-15 0,19-7 25 15,33 22-1-15,-53-45-10 16,20 9 4-16,33 36 9 16,-32-45 9-16,32 45 7 15,-27-37 27-15,27 37-12 0,0 0 24 16,0 0 5-16,0 0 15 16,0 0-11-16,0 0 8 0,0 0-11 15,-26 37-10-15,19-4-5 16,7-33-8-16,7 34-7 15,-7-34-2-15,0 0 3 0,13 29-12 16,-13-29-1-16,0 0-6 16,0 0 12-16,0 0-5 0,0 0 16 15,0 0-21-15,0 0 17 16,0 0-16-16,0 0 7 16,0 0-9-16,0 0 10 15,0 0-4-15,0 0 4 0,13 30 20 16,-13-30-8-16,0 0 15 15,0 0-22-15,0 0 12 0,13 29-12 16,-13-29 11-16,0 0-9 16,0 0 12-16,0 0-2 15,0 0-1-15,0 0 3 0,14 34-9 16,-14-34 9-16,0 0-10 16,0 0 14-16,0 0-14 0,6 40 21 15,-6-40 0-15,7 45 11 16,-7-45-11-16,-7 44 2 15,-6-3-1-15,0-1 31 16,13-40 7-16,-33 52-25 0,0-11 0 16,33-41-31-16,-59 40 7 15,6-10-31-15,7-12 10 0,0-7-21 16,0-7 25-16,7-8-26 16,39 4 17-16,-46-26-25 0,46 26-8 15,-33-55-71-15,20 0-82 16,13-1-55-16,7 1-48 15,6 3-34-15,13 0-122 0,-6 8-243 16,6 3-221-16</inkml:trace>
  <inkml:trace contextRef="#ctx0" brushRef="#br0" timeOffset="4765">4088 1947 2218 0,'52'18'405'0,"1"-11"-95"16,-1-3-119-16,8-8-96 16,-14-3-61-16,0-8-144 15,-46 15-280-15,39-40-499 0</inkml:trace>
  <inkml:trace contextRef="#ctx0" brushRef="#br0" timeOffset="5149">3687 192 2035 0,'0'0'279'0,"0"0"-19"15,0 0-45-15,0 0-80 0,0 0-51 16,0 0-32-16,0 0-23 16,0 0-1-16,46 33-11 0,-46-33-17 15,0 0 4-15,0 0-4 16,46-15 0-16,-46 15-4 0,0 0 13 15,13-33 33-15,-13 33 12 16,0 0-15-16,0 0-18 0,0 0-8 16,0 0 11-16,-39-4 13 15,39 4-7-15,-53 26 5 16,53-26-8-16,0 0-17 16,-39 44-3-16,39-44-7 0,0 0-55 15,0 48-130-15,0-48-233 16,0 0-448-16</inkml:trace>
  <inkml:trace contextRef="#ctx0" brushRef="#br0" timeOffset="7405">12013 2242 1964 0,'-46'15'377'0,"-20"7"-77"0,0 11-55 16,-19 8-80-16,-1 0-57 0,-12 3-48 16,-1 4-35-16,-12 0-11 15,-14-4-152-15,-7 1-167 0,-12-5-262 16,-7 1-216-16</inkml:trace>
  <inkml:trace contextRef="#ctx0" brushRef="#br0" timeOffset="6999">11158 3107 664 0,'0'0'133'0,"0"0"7"15,0 0-24-15,0 0-39 16,0 0 51-16,0 0 62 0,0 0-33 16,0 0-17-16,0 0-33 15,14 33-27-15,-1 0-23 0,-13-33-12 16,6 37-8-16,-6-7-1 15,-6-5-10-15,6-25-11 0,-27 26-6 16,1-7-3-16,26-19-19 16,-46 11-56-16,7-7-23 0,6-8 30 15,0 0 16-15,33 4 8 16,-33-18-7-16,33 18 2 0,-33-34 24 16,14 5 8-16,19 29 11 15,-14-33-9-15,14 33 15 16,-13-34 46-16,13 34 25 0,0 0-6 15,0 0 9-15,0 0 22 16,0 0 0-16,0 0-2 0,-13 26 1 16,0 4-10-16,13-1-17 15,0 1-9-15,0-8 10 0,7 4-15 16,-7 0 15-16,0-4-9 16,0-22 15-16,-7 30-8 0,-13-5-25 15,-6-10-10-15,-13-4-15 16,-7-7-23-16,-20 0 11 15,0-4-17-15,-13-4 22 0,0 0-22 16,1 4 16-16,5-11-16 16,1 0 9-16,13 0-3 0,13 0 6 15,6 0-29-15,40 11-61 16,-32-19-78-16,32 19-110 0,0 0-145 16,0 0-226-16,0 0-81 0</inkml:trace>
  <inkml:trace contextRef="#ctx0" brushRef="#br0" timeOffset="7184">10797 3749 1584 0,'46'4'329'16,"0"-4"-74"-16,7-4-83 0,-1 1-102 15,7-1-61-15,-6-3-221 16,-1-8-360-16,-6-4-156 0</inkml:trace>
  <inkml:trace contextRef="#ctx0" brushRef="#br0" timeOffset="8388">9483 2985 1195 0,'0'0'263'0,"0"0"10"0,52 37-33 15,-6-4-40-15,-13-4-52 0,0-3-55 16,-33-26-10-16,26 30-23 16,-26-30-10-16,0 0-30 15,-6 33-5-15,6-33-37 0,0 0-29 16,-46 19-38-16,46-19-6 15,-53 0 14-15,53 0 33 0,-46-23-13 16,46 23-23-16,-20-44 8 16,20 44-1-16,0-63 49 0,14 8-10 15,5 11 44-15,-19 44 8 16,20-45 54-16,-20 45 2 0,0 0 29 16,0 0 13-16,0 0 37 0,0 0-10 15,0 0-11-15,0 0-40 16,0 0 8-16,0 0-39 15,-13 41 6-15,13-41-30 0,-33 44 2 16,-6-14-24-16,-1-4 7 16,-6-4-10-16,0-4 13 0,0-7-13 15,0 0-8-15,7-3 12 0,-1-5-17 16,40-3 11-16,-46-3-10 16,46 3 13-16,-46-15-16 0,46 15 15 15,0 0-8-15,0 0 0 16,-26-41-8-16,26 41 13 0,-7-37-11 15,7 37 9-15,0 0-12 16,0 0 12-16,0 0-11 16,0 0 8-16,0 0 0 0,0 0-3 15,0 0 9-15,0 0-4 0,40 26 14 16,-40-26-10-16,20 41 8 16,-20-41 13-16,13 41-7 0,-26-8 10 15,13-33-14-15,-33 37 13 16,0-8-21-16,-7-7 11 0,1-3-24 15,-7-4 16-15,7-4-18 0,6 0 22 16,33-11-20-16,-40 7 18 16,40-7-13-16,-33-3 0 15,33 3 0-15,0 0 0 0,-19-37-23 16,6 3-28-16,13-6-2 16,0 3 13-16,6 0 6 0,-6 37 24 15,13-44-7-15,-13 44 13 16,13-41-17-16,-13 41 30 0,0 0-22 15,0 0 24-15,0 0-16 0,0 0 13 16,33 26-19-16,-33-26 22 16,13 33-6-16,-13-33 8 0,7 37-7 15,-7-37 9-15,0 0-18 16,-7 33 15-16,7-33-12 0,0 0 17 16,0 0-13-16,-39 22 16 15,39-22-20-15,-46 15 35 16,7 0-5-16,-1 3 35 0,1 1 3 15,-7 7 44-15,0 7-2 0,0 4 5 16,-7 7-20-16,7 4-1 16,-13 4-26-16,13-8-12 0,-7 1-28 15,7-8-9-15,0-4-14 16,0-7 0-16,7-4-121 0,0-7-94 16,-1-12-114-16,7-6-117 15,33 3-260-15,-39-19-154 0</inkml:trace>
  <inkml:trace contextRef="#ctx0" brushRef="#br0" timeOffset="8600">8793 2552 1722 0,'46'-3'405'0,"0"-1"-10"15,6 0-94-15,1 1-108 16,-1-1-98-16,-6 0-37 0,7 1-40 16,-53 3-9-16,53-4-145 15,-53 4-156-15,0 0-316 16,0 0-219-16</inkml:trace>
  <inkml:trace contextRef="#ctx0" brushRef="#br0" timeOffset="8847">8346 2804 2080 0,'0'0'358'0,"0"0"-41"16,0 0-91-16,0 0-71 0,0 0-48 15,0 0-36-15,0 0-34 16,0 0-16-16,0 0-17 0,0 0-26 16,0 0-96-16,0 0-154 15,0 0-206-15,39-4-279 0,-39 4-9 16</inkml:trace>
  <inkml:trace contextRef="#ctx0" brushRef="#br0" timeOffset="9077">8418 4015 2164 0,'59'15'371'16,"14"-4"-61"-16,-1-7-59 15,7-4-93-15,0-4-71 0,-7 1-56 16,-13-8-34-16,-6-1-156 16,-14-6-271-16,-39 18-503 0</inkml:trace>
  <inkml:trace contextRef="#ctx0" brushRef="#br0" timeOffset="9429">7682 3217 610 0,'0'0'216'0,"0"0"99"0,0 0 6 16,0 0 58-16,0 0 4 15,0 0-41-15,0 0-50 0,0 0-63 16,0 45-45-16,-13-5-34 16,-7 1-39-16,1-4-38 0,-8 0-31 15,1 0-32-15,-7-4-10 16,-6 4-102-16,-7-7-158 0,0-8-235 15,0-7-376-15,0-8-65 16</inkml:trace>
  <inkml:trace contextRef="#ctx0" brushRef="#br0" timeOffset="9688">7439 2486 2141 0,'0'0'375'15,"0"0"2"-15,0 0-54 16,0 0-42-16,7 44-5 0,-7 4 20 16,0 4 0-16,0 3-66 15,0 1-66-15,0-1-74 0,0 1-47 16,0-1-33-16,-7-3-48 15,0 3-218-15,-12-7-151 0,6-7-106 16,-14-4-260-16,8-8-450 16</inkml:trace>
  <inkml:trace contextRef="#ctx0" brushRef="#br0" timeOffset="10768">4351 2759 854 0,'0'0'311'0,"6"-37"53"16,-6 37-45-16,0 0-18 16,0 0-15-16,0 0-48 15,0 0-79-15,0 0 11 0,0 0 15 16,0 0-22-16,0 45-10 15,0 3-3-15,-6 11-11 0,6 0-44 16,0 4-26-16,6 0-13 16,-6 3-25-16,7-7-14 0,-7-7-6 15,6 0-14-15,-6-12-8 16,0-10-37-16,0-30-100 0,0 29-60 16,0-29-110-16,0 0-182 15,0 0-316-15,0 0-48 16</inkml:trace>
  <inkml:trace contextRef="#ctx0" brushRef="#br0" timeOffset="11080">5067 2907 2054 0,'0'0'322'16,"0"0"-21"-16,0 0-52 15,0 0-47-15,-13 37-34 0,-7 4-21 16,0 3-22-16,-6 4-34 16,-7 0-25-16,0 4-14 0,0 0-24 15,7-4-13-15,-7-8-15 16,0-7-4-16,7 1 1 0,26-34-78 15,-33 29-62-15,33-29-76 16,0 0-81-16,0 0-140 0,0 0-184 16,0 0-28-16,-33 8 98 15</inkml:trace>
  <inkml:trace contextRef="#ctx0" brushRef="#br0" timeOffset="11340">4646 2988 1125 0,'0'0'356'16,"0"0"-32"-16,0 0 9 16,0 0-18-16,0 0-24 0,0 0-46 15,46 15-46-15,-46-15-31 16,40 48-12-16,-1 4-26 0,-6-4-25 16,6 0-13-16,1-4-18 15,12 1-14-15,-6-1-16 16,7-3-17-16,-7-1-18 0,0-14-17 15,-7-4-15-15,-39-22-71 16,0 0-80-16,0 0-80 16,0 0-133-16,0 0-201 0,0 0-194 15,0 0 4-15</inkml:trace>
  <inkml:trace contextRef="#ctx0" brushRef="#br0" timeOffset="11600">5297 2737 1746 0,'0'0'390'0,"0"0"-41"0,0 0-54 15,0 0-36-15,0 0-25 16,0 0-21-16,0 0-23 0,33 48-27 15,-7 8-12-15,0 10-6 16,-6 1-36-16,6 3-57 16,-6 4-33-16,6 0-19 0,-13-4-197 15,-6-7-190-15,-7-8-288 16,-13-11-557-16</inkml:trace>
  <inkml:trace contextRef="#ctx0" brushRef="#br0" timeOffset="12222">3095 2870 1627 0,'33'15'384'0,"0"7"-5"16,-7 8-64-16,1 3-86 15,-1 4-83-15,-6 0-10 0,-1 0-34 16,-5 0-35-16,-14-4-25 15,-20 0-12-15,-6 0-30 16,-7 1 0-16,-13-8-107 0,-13-1-91 16,6-2-142-16,-6-9-175 15,6 1-142-15,1-7 4 0</inkml:trace>
  <inkml:trace contextRef="#ctx0" brushRef="#br0" timeOffset="12432">2872 3103 1229 0,'0'0'376'0,"0"0"35"16,-13 33-31-16,-7 0-94 0,0 4-53 16,-6 4-57-16,0 0-47 15,-7 7-56-15,0-8-43 0,-6 5-14 16,-1-5-61-16,1-3-158 15,-1-7-165-15,1-8-303 16,6-7-114-16</inkml:trace>
  <inkml:trace contextRef="#ctx0" brushRef="#br0" timeOffset="12944">2662 2793 1676 0,'0'0'387'0,"0"0"-55"16,0 0-87-16,0 0-53 16,33 40-37-16,-14-3-35 0,-19 0-6 15,-6 0-43-15,-7 4-6 16,-7-8-36-16,-20 8-18 0,1-4 1 15,-20-1-16-15,0 1 6 16,-7-7 4-16,0-8-12 0,1-3 6 16,12-5 0-16,7-10-38 15,13-4-10-15,33 0 0 0,-26-29-32 16,13-5 0-16,26-3 14 16,7-7-2-16,12 7 24 15,8-4 5-15,-1 12 15 0,1 3 26 16,-40 26-19-16,46-22 12 15,-46 22 5-15,0 0 16 16,0 0 38-16,0 0-7 0,0 0 10 16,13 44 1-16,-20-11-5 15,-12 8 6-15,-8-4 2 0,-6 7-9 16,-13 8 34-16,0 3 0 16,-6 12-5-16,-7-1-8 0,-7 5-22 15,7-5-23-15,0-7-6 16,0-3-17-16,6-16-9 15,7-6-26-15,7-16-96 0,-1-7-101 16,40-11-145-16,0 0-212 16,-33-22-246-16</inkml:trace>
  <inkml:trace contextRef="#ctx0" brushRef="#br0" timeOffset="13156">2833 2201 2502 0,'0'0'330'16,"0"0"-61"-16,0 0-100 16,0 0-80-16,0 0-46 0,0 0-58 15,0 0-118-15,0 0-199 16,0 0-349-16,0 0-295 0</inkml:trace>
  <inkml:trace contextRef="#ctx0" brushRef="#br0" timeOffset="13381">1945 2320 2097 0,'0'0'425'16,"0"0"-68"-16,46-4-77 16,-46 4-79-16,40 48-95 0,-14 4-56 15,-6 7-19-15,-7 4-13 16,-6-1-67-16,-7 1-155 0,0 0-238 16,-7-7-370-16,0-8-124 15</inkml:trace>
  <inkml:trace contextRef="#ctx0" brushRef="#br0" timeOffset="13577">2373 2597 2426 0,'26'-45'329'0,"-26"45"-83"0,0 0-103 15,0 0-80-15,0 0-39 16,0 0-95-16,0 0-200 0,0 0-288 16,0 0-287-16</inkml:trace>
  <inkml:trace contextRef="#ctx0" brushRef="#br0" timeOffset="14028">1650 3107 1985 0,'0'0'332'0,"39"37"-54"0,-13-12-80 0,7-10-86 16,-33-15-58-1,40 11-31-15,-14-7-11 0,-26-4-8 16,0 0 4-16,33-15-22 15,-33 15-27-15,0 0-10 0,20-37-4 16,-20 37 32-16,6-51-2 16,-6 6 3-16,-6 1 9 0,-1 3 7 15,7 41 9-15,-20-33 3 16,20 33-3-16,0 0 15 0,-52 0 39 16,12 22 9-16,-6 11 12 15,0 12-15-15,7 3-3 16,-7 0 4-16,6 0 7 0,-6 0 10 15,-6-4-3-15,12-11-7 16,1-3 11-16,0-15 16 0,12-4-4 16,27-11-6-16,-39-11-19 15,39 11-24-15,-20-33-21 0,20-8-4 16,7 0-4-16,6-10-2 16,13-9-9-16,7-2-17 0,6-1-84 15,-6 0-113-15,0 11-128 16,-7 8-234-16,-6 11-410 0</inkml:trace>
  <inkml:trace contextRef="#ctx0" brushRef="#br0" timeOffset="14583">966 2320 1914 0,'46'-26'344'16,"-46"26"-61"-16,0 0-68 0,53 33-65 15,-53-33-54-15,26 52-42 16,-13-4-23-16,-6-8-11 0,-20 1-8 16,0 0-8-16,13-41 0 15,-46 51-10-15,13-17-19 16,33-34-25-16,-46 29 1 0,46-29 1 15,0 0 6-15,-40 19-7 16,40-19-4-16,0 0 5 0,0 0 24 16,0 0 17-16,0 0 17 15,0 0-10-15,0 0-20 0,0 0 6 16,0 0 21-16,0 0 29 16,0 0 6-16,0 0-1 0,-33 51-6 15,14 5 6-15,6-4 10 16,-1-4-2-16,-5 0-26 15,6-4-3-15,-7-3-7 0,7-8-8 16,13-33 3-16,-33 26-8 16,33-26-8-16,-40 15 11 0,40-15 6 15,-46 0-2-15,46 0-12 16,-46-19-2-16,46 19 11 0,-46-29 0 16,46 29 2-16,-46-23-19 15,46 23 3-15,-46-3 2 0,46 3 19 16,-46 37 2-16,7 7-8 15,13 4-5-15,-1 0-6 0,1 7 2 16,6-3-2-16,1-4-88 16,-1-7-177-16,20-41-264 15,0 0-194-15</inkml:trace>
  <inkml:trace contextRef="#ctx0" brushRef="#br0" timeOffset="14976">1913 1108 1649 0,'0'0'216'0,"0"0"38"16,0 0-37-16,13 37-58 0,-26 7-39 15,-7 4-20-15,-13 0-27 16,-13 0-38-16,-7-3-26 0,1-5-4 16,-7 1 8-16,0-8-4 0,-1-11-9 15,14-7-12-15,7-8 3 16,39-7 22-16,-46-14-9 0,46 14-4 16,-39-52-8-16,25 4 5 15,1 4 19-15,0 10 5 0,13 34 25 16,0 0-22-16,0 0-12 15,0 0 26-15,0 0 13 16,-26 52-18-16,0 7-16 16,-1 0-17-16,8 0-25 0,-8 4-128 15,1 0-177-15,0 4-227 16,-1-1-158-16</inkml:trace>
  <inkml:trace contextRef="#ctx0" brushRef="#br0" timeOffset="15180">427 3713 1426 0,'0'0'377'15,"40"18"-78"-15,-1-11-105 16,7-14-79-16,0-4-44 0,7-4-60 15,-7-11-156-15,0 0-267 16,-7-11-252-16</inkml:trace>
  <inkml:trace contextRef="#ctx0" brushRef="#br0" timeOffset="15531">303 2146 1731 0,'0'0'266'0,"0"0"24"0,0 0-20 16,0 0-59-16,52 11-69 15,-6 19-24-15,-46-30-17 16,59 70-5-16,-13-11-22 0,-6 0-28 16,-7-3 2-16,-14-1 3 15,-19 0-4-15,-13 1-19 0,-13-4-8 16,-20-8-15-16,-13-7-8 16,-7 0-8-16,-6-8-34 0,-7 1-88 15,7-12-112-15,6 1-173 16,13-12-260-16,7 1-97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29.9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1584 0 1296 0,'0'0'419'15,"0"0"-32"-15,0 0-108 16,0 0-43-16,0 0-36 0,-46 26-48 16,-26 4-17-16,-20 3-42 15,-13 4-30-15,-20 11-26 16,-7 0-23-16,-12 11-3 0,-1 4-6 16,1 0-27-16,-1 0-131 15,1 7-174-15,-1-7-315 0,0-4-303 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32.7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10093 2168 1171 0,'0'0'268'0,"0"0"105"0,-53 33-29 16,53-33-85-16,0 0-77 15,-46 0-46-15,46 0-15 16,0 0-13-16,-59-26-15 0,7 0-31 16,6-7-23-16,-20 0-23 15,-19-3-9-15,-21-8-4 16,-31-4-6-16,-34-8 3 15,-33-7-5-15,-26-2 5 0,-33-5 10 16,-26 3-10-16,-7 4-6 16,1 8 2-16,-1 12 15 0,7 9-2 15,13 5 21-15,0 14 5 16,13 0 0-16,13 12-8 16,7 6-14-16,6 5-2 0,21 3-7 15,18 3-9-15,14 1 9 16,20 4 1-16,13-4-14 0,6-1 17 15,14 1-1-15,13-4-1 16,26-1 8-16,19-2 16 0,14-5-27 16,20 1 14-16,39-4 2 15,0 0-14-15,0 0 9 16,0 0-3-16,0 0-11 16,0 0 9-16,0 0-34 0,0 0-65 15,0 0-58-15,-7-36-114 16,7 36-109-16,0 0-76 0,33-55-87 15,0 14 63-15,0 0 113 16,0 4 114-16,6 0 88 0,7 4 58 16,-13 1 63-16,-33 32 44 15,46-37 46-15,-7 11 31 0,-39 26 66 16,0 0 25-16,46-29 36 16,-46 29 56-16,0 0 13 15,0 0-7-15,0 0-62 16,0 0 14-16,0 0-31 0,0 0-44 15,0 0 44-15,0 0-32 16,0 0-10-16,0 0-30 0,-6 44-40 16,6-44-2-16,-53 52-20 15,1-13-24-15,-14-5-6 0,-6-5-25 16,-7-3 3-16,7-4-5 16,-1 0-3-16,1-7 12 15,13 0-14-15,13-8 14 0,6 1 29 16,40-8-6-16,0 0 19 15,0 0 1-15,0 0-7 16,0 0 35-16,0 0 3 0,0 0-3 16,66 29 9-16,6 4-36 15,14-4-5-15,-1 4-9 0,7 1-44 16,-6 2-68-16,-7-2-270 16,-14 3-331-16,-6-11-698 15</inkml:trace>
  <inkml:trace contextRef="#ctx0" brushRef="#br0" timeOffset="1324">2201 1160 1527 0,'0'0'351'15,"0"0"-43"-15,0 0-73 16,0 0-96-16,0 0-78 0,0 0 41 16,0 0-19-16,0 0-29 15,20 33-22-15,-7 0-18 16,7-8 1-16,6 4-10 0,-26-29-1 16,39 41 6-16,7-15-25 15,-13-8 4-15,0-6-33 16,-7-5 13-16,-26-7 25 0,33 0-8 15,-33 0 22-15,0 0-12 16,0 0 4-16,13-30 0 0,-13 30 10 16,0 0 59-16,-13-29 1 15,13 29-5-15,-33-11 3 0,0 11-9 16,-6 7 9-16,0 8-11 16,6 7 20-16,-7 0-26 15,7 0-18-15,33-22-3 16,-39 41-28-16,39-41 8 0,-46 37-6 15,46-37-18-15,0 0-61 16,-39 29-120-16,39-29-230 0,0 0-327 16,-53 7-109-16</inkml:trace>
  <inkml:trace contextRef="#ctx0" brushRef="#br0" timeOffset="1576">1899 471 1758 0,'0'0'233'16,"0"0"121"-16,0 0-53 0,0 0-69 15,0 37-62-15,-7 14-62 16,-6 5-36-16,13 10-35 0,-7 0-20 15,14 4-4-15,-7 0-47 16,0-7-163-16,0-5-243 16,-7-6-299-16,7-8-61 15</inkml:trace>
  <inkml:trace contextRef="#ctx0" brushRef="#br0" timeOffset="2300">1590 1027 1764 0,'-20'-37'334'0,"20"37"-69"16,0 0-91-16,0 0-28 16,0 0-9-16,0 0-43 0,0 0-49 15,-6 37-16-15,-1-8-11 16,-6 4-23-16,13-33 16 0,-20 41-8 15,7-11-21-15,13-30-11 16,0 0-63-16,-33 33-8 16,33-33-25-16,0 0-2 0,0 0 8 15,0 0-4-15,-39-4 52 16,39 4 11-16,0 0 56 0,-33-26 61 16,33 26 53-16,0 0 14 15,-26-22-40-15,26 22-22 0,-53-4 25 16,14 8-19-16,-14 7-11 15,7 8-7-15,-7 3-3 16,7 0 3-16,-6-1-17 16,6 5-18-16,13-4-6 0,33-22-2 15,-39 30-3-15,39-30-4 16,0 0-5-16,-27 33-8 0,27-33-28 16,0 0-32-16,0 0-29 15,53 33-6-15,-7-14 25 0,-7-8 27 16,1-8 29-16,-40-3 12 15,0 0-6-15,39 15 40 0,-39-15 57 16,0 0 1-16,0 0-23 16,0 0-28-16,-59 34-10 15,0-12-5-15,0-11-16 0,-14-4-4 16,1-4-28-16,0-3-3 16,0-3-8-16,6-8-13 15,13-4-8-15,14 1 7 0,39 14-10 16,-40-37-21-16,40 37-23 15,-13-45 45-15,13 45 27 0,0-33 18 16,0 33 26-16,0 0 45 16,0 0 94-16,46-4 53 0,-13 19 40 15,-33-15-24-15,20 48-17 16,-14-4 5-16,-6 1-8 16,-13-2 2-16,-20 1-54 0,-6-3-60 15,-14-4-34-15,-12-4-27 16,-1-7-26-16,-6 0-127 15,-1-15-156-15,8-4-298 0,6-14-441 16</inkml:trace>
  <inkml:trace contextRef="#ctx0" brushRef="#br0" timeOffset="2489">1163 40 2929 0,'0'-40'163'0,"0"40"-77"15,0 0-68-15,0 0-90 16,0 0-171-16,0 0-201 0,0 0-307 16</inkml:trace>
  <inkml:trace contextRef="#ctx0" brushRef="#br0" timeOffset="2701">617 460 1660 0,'13'-41'407'16,"14"5"-56"-16,-1 6-48 15,13 12-89-15,1 7-70 0,12 18-27 16,-6 8-60-16,7 18-20 15,-14 11-40-15,1 11-131 0,-20 15-140 16,-7 19-189-16,-13 10-208 16,-13 15-20-16</inkml:trace>
  <inkml:trace contextRef="#ctx0" brushRef="#br0" timeOffset="2849">591 2094 2593 0,'0'41'397'0,"0"-41"-30"0,0 37-17 16,0-37-62-16,0 0-145 16,0 0-65-16,0 0-144 15,0 0-219-15,0 0-253 0,0 0-595 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37.0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1493 426 944 0,'0'0'106'0,"0"0"41"15,0 0 48-15,0 0-36 16,0 0-27-16,0 0 23 0,-13 40-19 16,0-6-22-16,0-5-43 15,0 5-41-15,13-34 24 16,-33 41-33-16,33-41-3 0,-33 45-26 15,33-45 26-15,0 0-2 16,-39 36-16-16,39-36-5 0,0 0-1 16,0 0 16-16,-46 19-2 15,46-19-15-15,0 0-8 16,0 0 26-16,0 0 22 0,0 0-3 16,-40 0-17-16,40 0-6 15,0 0 22-15,-46 22-1 0,46-22-13 16,-39 37-15-16,39-37-4 15,-46 37 23-15,46-37-15 0,0 0-11 16,-33 37 7-16,33-37 11 16,0 0 2-16,0 0-6 0,0 0-13 15,0 0 10-15,0 0 0 16,-33 0 0-16,33 0-18 16,0 0 14-16,0 0 12 15,-46-44 50-15,46 44 18 0,0 0-20 16,-53-23 0-16,7 23 42 15,-6 12 8-15,-1 10-24 0,1 15 21 16,-7 3-28-16,-1 5-25 16,1-4-20-16,0-4-14 0,0 0-12 15,0-4-30-15,6-7-144 16,1-4-203-16,-1-10-289 0,7-9-211 16</inkml:trace>
  <inkml:trace contextRef="#ctx0" brushRef="#br0" timeOffset="503">245 522 1142 0,'0'0'366'15,"39"7"2"-15,-6 8-45 0,-33-15-80 16,39 31-98-16,-39-31-41 15,27 37-26-15,-14-4-23 16,-13-33-26-16,0 33-14 16,0-33-2-16,-20 30-20 0,20-30-29 15,-46 22-13-15,13-15-14 16,33-7-23-16,-39-11-5 0,39 11 19 16,-13-41 2-16,13-3 14 15,13-4 30-15,7-5 9 0,6 13 2 16,0 3 15-16,-26 37 25 15,20-33 10-15,-20 33-13 0,0 0 70 16,0 0 40-16,0 0-16 16,0 0-9-16,0 0-35 15,6 44 25-15,-19-11-26 16,-6 0-13-16,-21 2-32 0,1-10-5 16,-7-6-5-16,6-1 4 15,1-6 34-15,6-9 45 0,33-3-1 16,-33-7 1-16,33 7-1 15,-26-33-30-15,6-13-19 0,14-9-8 16,12-15-18-16,1-8-13 16,12-3-7-16,-5-1 4 0,5 15-13 15,-6 12-5-15,7 10-86 16,-7 12-139-16,-13 33-196 16,0 0-271-16,0 0-153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37.9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2898 1095 1651 0,'0'0'344'16,"0"0"2"-16,0 0-75 0,0 0-65 16,0 0-70-16,0 0-30 15,0 0-27-15,0 0-30 0,0 0-18 16,-39 26-25-16,39-26 13 16,0 0-22-16,-46 11 9 0,46-11-34 15,0 0 14-15,0 0-37 16,0 0-2-16,7-44 15 0,-7 44 6 15,39-41 24-15,-39 41-8 16,46-30 16-16,-46 30 0 16,46 0 43-16,-46 0 16 15,0 0 20-15,13 48-4 0,-19-3-11 16,-21-5-34-16,1 1-10 16,-20 1-15-16,-7-5-84 0,1-4-133 15,-14 0-212-15,7-7-286 16,0-7-139-16</inkml:trace>
  <inkml:trace contextRef="#ctx0" brushRef="#br0" timeOffset="460">2412 955 2406 0,'0'0'304'15,"-20"-45"-73"-15,20 45-90 16,-19-37-57-16,19 37-47 0,6-48-16 16,7 11-21-16,-13 37 8 15,40-40-17-15,-40 40 16 0,52-26-25 16,-12 11 22-16,-40 15-15 16,39 19 19-16,-39-19-4 0,7 48 3 15,-14 0 2-15,-12-4-6 16,-21 0 10-16,-6 1-18 15,-6-8 16-15,-8-4-24 0,1-4-4 16,0-6-34-16,0-9-10 16,6-6 25-16,7-5-25 0,46-3 11 15,-46-14-13-15,46 14-10 16,0 0 1-16,-13-48 42 0,20 11 6 16,-7 37 13-16,0 0 11 15,46-26 9-15,-7 18 89 16,-39 8 44-16,0 0 16 0,33 56-37 15,-20-4-3-15,-13-4-27 16,-13 3-11-16,-7 2-46 0,-12-5-7 16,-14 4-17-16,0-8-33 15,-7-7-141-15,-6-4-220 16,0-3-379-16,0-8-266 0</inkml:trace>
  <inkml:trace contextRef="#ctx0" brushRef="#br0" timeOffset="628">2084 1587 3214 0,'0'0'357'0,"39"23"-95"0,-39-23-116 16,0 0-93-1,0 0-200-15,0 0-191 0,0 0-349 16,0 0-529-16</inkml:trace>
  <inkml:trace contextRef="#ctx0" brushRef="#br0" timeOffset="880">1413 655 2816 0,'0'0'279'0,"33"48"-62"16,-7-7-37-16,-6 3-24 15,0 1-28-15,-14 3-53 16,-6 0-26-16,-13 3-16 0,-6 1-20 16,-21 0-22-16,-12-4-136 15,-8 0-114-15,-5-6-171 0,-8-5-246 16,8-12-255-16</inkml:trace>
  <inkml:trace contextRef="#ctx0" brushRef="#br0" timeOffset="1131">1164 45 2363 0,'19'-45'359'16,"-19"45"-42"-16,0 0-107 0,0 0-114 16,0 0-27-16,0 0-5 15,7 48 20-15,-14 23-46 16,1 10-15-16,-7 11-5 16,-7 8-22-16,7 5 9 0,-7-2-84 15,-6 0-130-15,-1-7-146 16,-5-11-306-16,5-14-213 0</inkml:trace>
  <inkml:trace contextRef="#ctx0" brushRef="#br0" timeOffset="1332">802 999 2460 0,'0'0'394'16,"0"0"-88"-16,0 0-87 15,0 0-38-15,0 0-15 16,0 0-69-16,0 0-41 0,-46 52-31 16,7-8-25-16,-1-3-121 15,1-4-145-15,39-37-161 0,-59 52-233 16,13-15-192-16</inkml:trace>
  <inkml:trace contextRef="#ctx0" brushRef="#br0" timeOffset="1557">474 630 2173 0,'0'0'346'0,"0"0"3"0,32-19-53 16,-32 19-57-16,46 7-15 15,-13 16-11-15,-33-23-3 16,40 59-32-16,-21-4-49 0,-5 1-70 15,-14 3-5-15,-14 0-45 16,-18 0-80-16,-8 0-190 0,-12 0-87 16,-14-7-159-16,0 1-458 15</inkml:trace>
  <inkml:trace contextRef="#ctx0" brushRef="#br0" timeOffset="2499">106 63 437 0,'0'0'0'15,"0"0"25"-15,0 0-25 16,0 0 0-16,0 0-4 16,0 0 19-16,0 0 23 0,0 0 25 15,0 0 65-15,0 0 0 16,0 0 36-16,0 0 16 0,0 0 47 16,0 0-23-16,0 0 29 15,0 0-48-15,0 0-12 16,0 0 13-16,0 0-28 0,0 0-21 15,0 0-14-15,0 0-43 16,0 0-20-16,0 0-29 0,0 0 51 16,0 0-24-16,0 0-8 15,-7 45-23-15,0-1-6 16,-6 4-21-16,7 4 11 16,-7-1-11-16,6 5 3 0,-6 0-43 15,6 3-176-15,-12-3-322 16,5 3-379-16</inkml:trace>
  <inkml:trace contextRef="#ctx0" brushRef="#br0" timeOffset="3177">53 955 1669 0,'0'0'307'0,"0"0"-35"16,0 0-72-16,0 0-59 15,0 0-42-15,0 0-11 0,0 0-18 16,0 0-15 0,0 0-19-16,0 0-18 0,0 0 0 15,0 0-7-15,0 0 4 16,0 0 15-16,0 0 1 0,0 0-14 15,0 0-17-15,33-37-32 16,-33 37-66-16,0 0-176 0,0 0-346 16,-26-37-330-16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51.3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7783 0 1363 0,'0'0'210'15,"0"0"21"-15,0 0 104 16,0 0-40-16,0 41-85 0,-14 18-37 16,1 15-32-16,0 11 15 15,-7 15-13-15,-6 4-8 0,6 3-11 16,1 4 7-16,6 7-3 15,-1-3-23-15,1-1-29 0,0-3-20 16,0-7-31-16,0-15-17 16,0-11 0-16,6-8-6 0,-6-15-2 15,0-10-4 1,13-45-45-16,0 0-62 0,-20 40-38 0,20-40-41 16,0 0-2-1,0 0-11-15,-39-11 7 0,39 11 1 16,-33-40 22-16,13-5 53 15,7 1 43-15,0 3 46 0,0 1 31 16,0-5-12-16,13 45 33 16,-14-48 44-16,1 14 35 0,13 34 1 15,0 0-17-15,0 0-7 16,0 0-28-16,0 0-14 0,0 0 47 16,0 0 18-16,0 0 1 15,0 0 2-15,-13 38-4 0,7 3-10 16,12 7-10-16,14 3-4 15,0 1 4-15,-1 4-16 16,1-5-17-16,0-3-28 0,-1-3-8 16,-19-45 9-16,20 44-10 15,-20-44-2-15,13 33 7 0,-13-33 11 16,0 0 7-16,0 0-7 16,0 0 27-16,0 0 55 0,0 0 32 15,-19-37-23-15,12-3-49 16,14-12-31-16,6-3-25 0,6-5-6 15,8 9 4-15,6-1-18 16,-1 8 1-16,-32 44-16 16,60-37-147-16,-8 18-162 15,-52 19-187-15,59-4-458 0</inkml:trace>
  <inkml:trace contextRef="#ctx0" brushRef="#br0" timeOffset="707">7855 3018 1141 0,'0'0'374'16,"26"-44"33"-16,-26 44-47 15,20-30-58-15,-20 30-61 0,0 0-67 16,0 0-47-16,0 0-3 16,0 0-16-16,0 0-34 15,-7 30-13-15,7-30-21 16,-26 40-11-16,6-6-13 0,20-34-11 15,-33 37 7-15,7-7-16 16,26-30 17-16,-39 30-17 0,39-30-3 16,-33 22 7-16,33-22-20 15,0 0-14-15,-33 0-28 0,33 0-9 16,0 0 26-16,-13-30 8 16,13 30 29-16,-7-33 2 15,7 33-2-15,7-30 16 0,-7 30-12 16,0 0 9-16,0 0 9 15,0 0-14-15,-40 0 23 0,14 11-10 16,26-11-3-16,-39 34 1 16,6-5-11-16,7 1 6 15,26-30-6-15,0 0 2 0,-27 40 6 16,27-40-16-16,0 0 15 16,0 0-7-16,0 0-6 15,0 0 14-15,0 0-20 0,0 0 12 16,0 0-7-16,0 0 7 15,0 0 8-15,-26-33-13 0,26 33 19 16,-26-29 11-16,26 29 30 16,-46-11 19-16,-7 14 40 0,7 12 20 15,-13 3-20-15,6 5-20 16,-12 6-38-16,6 1-33 16,-14 7-1-16,8 0-22 15,-1-4 4-15,7-4-121 0,0-3-121 16,-1-4-126-16,8-7-182 15,6-7-275-15,0-8-67 0</inkml:trace>
  <inkml:trace contextRef="#ctx0" brushRef="#br0" timeOffset="1231">6646 2848 1515 0,'0'0'378'0,"13"-30"-42"16,-13 30-73-16,0 0-73 0,39-3-39 15,-12 10-14-15,-27-7-18 16,32 22-39-16,-32-22-39 0,14 41-3 16,-14-41-12-16,0 37-18 15,0-37-8-15,-27 33 4 16,27-33-12-16,-46 22-29 0,13-14-28 15,1-8-8-15,32 0-21 16,0 0 6-16,-27-37 31 16,14 3 13-16,20-2-6 0,6 2 32 15,7 5 13-15,-20 29 5 16,32-30 24-16,-32 30 33 0,0 0 48 16,0 0 5-16,0 0-7 15,0 0-19-15,0 0-5 0,14 33-14 16,-14-33-2-16,-7 41-17 15,7-41 3-15,-20 33-11 16,20-33-4-16,-33 26-14 0,1-11-4 16,-1-11 15-16,33-4 27 15,-40-11 13-15,40 11 0 16,-39-26 8-16,13-4-20 0,6-3-15 16,7-8-15-16,13-10-6 15,0-5-14-15,6-7-9 0,7-3-5 16,7-1 11-16,6 4-33 15,-6 8-56-15,-7 7-108 0,0 11-107 16,-13 37-169-16,0 0-379 16,0 0-99-16</inkml:trace>
  <inkml:trace contextRef="#ctx0" brushRef="#br0" timeOffset="1579">5620 3018 2490 0,'0'0'362'0,"0"0"-75"0,-33-11-79 16,33 11-67-16,0 0-63 15,0 0-22-15,-27-45-4 0,27 45-30 16,-6-44-25-16,6 44 14 15,13-44-17-15,-13 44-1 0,39-37 7 16,-39 37-10-16,46-15 2 16,-6 8 10-16,-40 7-6 15,0 0 14-15,46 33 28 0,-46-33 14 16,6 59-3-16,-25-7 1 16,-14 0-19-16,-7-3-5 0,-12-1-8 15,-7-8-27-15,-7 5-24 16,0-12-137-16,1 0-155 15,-8-7-224-15,14-19-367 0</inkml:trace>
  <inkml:trace contextRef="#ctx0" brushRef="#br0" timeOffset="2075">4857 2778 2291 0,'0'0'387'0,"-46"-19"-95"16,46 19-94-16,-39-18-68 15,39 18-60-15,0 0-29 0,0 0-21 16,-13-45-34-16,19 9-33 16,-6 36-16-16,46-48-3 15,-6 18 18-15,-1 8 28 16,1 11 4-16,-40 11 3 0,39 7 16 15,-39-7 8-15,33 37-8 16,-13 4 28-16,-14-4-13 0,-6 3-8 16,-20 1 14-16,1-4-21 15,19-37 11-15,-66 44-7 0,-6-11-16 16,-1-10 15-16,1-9-18 16,-7-10-38-16,7-4 17 0,6-7 6 15,7-8-12-15,20-4-9 16,39 19-28-16,-20-44 9 0,13 7 43 15,7 37-9-15,33-40 33 16,-33 40 8-16,46-26 20 0,-13 18 87 16,-33 8 19-16,0 0-6 15,40 45-7-15,-34-5 11 16,-6-40 0-16,-26 59-9 0,-7-3-35 16,-13-12-48-16,0-3-9 15,-13 0-31-15,6-11-93 0,-12-4-124 16,12-4-158-16,-6-7-276 15,6-4-308-15</inkml:trace>
  <inkml:trace contextRef="#ctx0" brushRef="#br0" timeOffset="2252">4364 3366 2814 0,'53'33'380'15,"-53"-33"-63"-15,46 30-55 0,-46-30-117 16,0 0-71-16,46 11-55 16,-46-11-191-16,0 0-233 0,0 0-426 15,39-44-467-15</inkml:trace>
  <inkml:trace contextRef="#ctx0" brushRef="#br0" timeOffset="2551">3569 2434 3025 0,'46'11'311'16,"-46"-11"18"-16,0 0-3 15,46 59-39-15,-6-7-12 0,-21 4-9 16,-5-5-50 0,-1 1-29-16,-13 0-101 0,-7-1-52 15,7-51 4-15,-39 74-36 16,-14-15-138-16,-19-14-210 0,-7-8-137 16,-6-10-20-16,-1-9-60 15,1-11-228-15,12-10-197 0</inkml:trace>
  <inkml:trace contextRef="#ctx0" brushRef="#br0" timeOffset="3023">3030 2608 935 0,'0'0'371'0,"0"0"15"15,0 0-5-15,0 0-43 0,0 0-29 16,0 0-50-16,0 0-19 16,20 37-51-16,-20-37-17 0,7 40-14 15,-7-40-44-15,0 37-28 16,0-37-42-16,-20 41-14 15,20-41-10-15,0 0-18 16,-46 41 8-16,46-41-24 0,-53 25 14 16,53-25-26-16,-46 8-29 15,46-8-24-15,0 0 11 0,-39-37-3 16,26-4 10-16,13-7 32 16,6 8 17-16,1 6 12 0,-7 34 0 15,0 0 0-15,0 0 46 16,0 0 58-16,0 0 26 0,0 0 12 15,-26 34-19-15,26-34-3 16,-53 70-55-16,7-11-24 16,-6-4-29-16,-1-7-28 15,0-7-126-15,1 0-159 0,6-15-109 16,46-26-259-16,-53 18-374 16</inkml:trace>
  <inkml:trace contextRef="#ctx0" brushRef="#br0" timeOffset="3204">3063 2209 2960 0,'0'0'359'16,"0"0"-4"-16,0 0-73 0,27-33-128 15,-27 33-84-15,0 0-43 16,0 0-172-16,0 0-164 15,0 0-193-15,0 0-413 0</inkml:trace>
  <inkml:trace contextRef="#ctx0" brushRef="#br0" timeOffset="3419">2656 1735 2885 0,'0'0'380'16,"-20"37"42"-16,7 15-48 16,-7 18-91-16,1 11-80 0,-1 15-110 15,-6 9-44-15,-1 2-18 16,-12 4-199-16,-7 3-162 0,-7-3-103 16,-12 0-107-16,-1-15-297 15,7-11-122-15</inkml:trace>
  <inkml:trace contextRef="#ctx0" brushRef="#br0" timeOffset="3621">1986 2818 2640 0,'0'0'367'16,"0"0"-6"-16,0 0-29 15,0 0-61-15,0 63-36 16,-7-4-58-16,-14 4-100 0,-5 5-12 15,-7 2-62-15,-13-7-195 16,0 3-150-16,-6-18-114 0,-7-4-150 16,6-14-323-16,0-19 16 15</inkml:trace>
  <inkml:trace contextRef="#ctx0" brushRef="#br0" timeOffset="3912">1643 2334 1149 0,'0'0'444'16,"0"0"12"-16,0 0-86 16,0 0-20-16,0 0-68 15,20 56-13-15,-7-4 8 0,7-1-14 16,6 1-24-16,0 7-63 15,-6-3-34-15,-14-5-17 16,1 1-44-16,-14 3-40 0,7-55 4 16,-52 74-23-16,-7-18-70 15,-14-12-158-15,-5-11-118 0,-8-10-50 16,1-4-69-16,-1-15-144 16,14-8-284-16,13-15-14 15</inkml:trace>
  <inkml:trace contextRef="#ctx0" brushRef="#br0" timeOffset="4168">1098 2604 2494 0,'0'0'379'0,"0"0"-7"15,46 22-31-15,-46-22-64 0,0 0-22 16,0 0-35-16,0 0-11 15,0 0-84-15,0 0-51 0,0 0-9 16,0 0-51-16,0 0-9 16,0 0 13-16,0 0-28 0,0 0-27 15,0 0-141-15,0 0-48 16,0 0-88-16,0 0-58 16,0 0-128-16,0 0-395 15,0 0-263-15</inkml:trace>
  <inkml:trace contextRef="#ctx0" brushRef="#br0" timeOffset="4571">900 1498 1871 0,'0'0'453'16,"40"-14"-52"-16,-40 14-65 0,0 0-61 15,0 0-64-15,20 62-35 16,-14-2-41-16,-6 6-43 0,0 1-45 16,0-1-17-16,-6 4-30 15,6 4-32-15,-14 4-151 0,8 3-139 16,-14 1-253-16,0-4-491 15</inkml:trace>
  <inkml:trace contextRef="#ctx0" brushRef="#br0" timeOffset="4924">664 2793 2578 0,'0'0'338'16,"-33"-4"-45"-16,33 4-71 16,0 0-39-16,0 0-6 0,0 0 0 15,0 0-52-15,0 0-40 16,0 0-27-16,0 0-12 0,0 0-25 16,0 0-13-16,0 0 5 15,0 0 22-15,0 0 17 16,0 0 18-16,0 0 19 15,0 0 7-15,0 0-18 0,0 0-27 16,0 0-24-16,0 0-7 16,0 0-17-16,0 0-11 0,-46-4 21 15,46 4-5-15,0 0-13 16,0 0-83-16,-33 41-161 16,33-41-128-16,0 0-107 0,0 0-274 15,40 26-392-15</inkml:trace>
  <inkml:trace contextRef="#ctx0" brushRef="#br0" timeOffset="5187">486 1462 2739 0,'-6'-37'342'0,"6"37"-62"16,0 0-85-16,0 0-57 16,0 0 81-16,0 0 11 15,0 40-54-15,0 16-79 16,0 3-51-16,6 7-26 0,-6 8-6 16,0 0-52-16,0 11-166 15,-13 0-132-15,0 11-104 16,-13 7-240-16,-7 2-351 0</inkml:trace>
  <inkml:trace contextRef="#ctx0" brushRef="#br0" timeOffset="5367">0 3126 3144 0,'0'0'449'0,"0"0"40"16,0 0-124-16,0 0-136 15,0 0-105-15,0 0-66 16,0 0-107-16,0 0-259 16,0 0-195-16,0 0-242 0,0 0-634 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6:57.9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8766 0 1146 0,'0'0'297'0,"0"0"61"0,0 0 13 16,0 0-24-16,0 0-54 15,7 45-18-15,-7 10-47 16,-7 19-38-16,-13 18-36 16,-19 12-33-16,0 7-38 0,-14 3-16 15,-6 8-6-15,0 4-23 16,-7-1-28-16,0 2 5 0,-6-5-7 15,13-11-15-15,6-8-5 16,7-18 3-16,7-15-60 0,13-18-33 16,6-11 0-16,20-41 4 15,-20 29-3-15,20-29 3 0,0 0 0 16,0 0 26-16,-13-29 15 16,0-12-6-16,13-3 31 0,-7-8 22 15,7 0-4 1,-6-3 14-16,6 3-4 0,0 4-4 15,0-4 24-15,0 4-3 16,6 4 29-16,1 11 9 0,-1-4-12 16,-6 37 28-16,7-37 3 15,-7 37-11-15,0 0-1 0,0 0-12 16,0 0-13-16,0 0 40 16,0 0 19-16,0 0-13 0,0 0 11 15,0 48-19-15,0 4-6 16,0-1 20-16,7 5-8 0,-1 3 5 15,7 0-12-15,7 0 4 16,0 0 19-16,6 0-51 16,-6-7 3-16,6-4-27 0,-13-7-10 15,-6-8 10-15,-7-33-15 16,6 33 6-16,-6-33-5 0,0 0 1 16,0 0 17-16,0 0-11 15,0 0-22-15,0 0 27 0,0 0-19 16,0 0-33-16,13-52-80 15,14-3-115-15,-1 0-108 0,13 7-74 16,1 3-252-16,6 12-428 16</inkml:trace>
  <inkml:trace contextRef="#ctx0" brushRef="#br0" timeOffset="1150">8700 3153 1283 0,'-32'-11'355'0,"5"11"23"16,27 0-76-16,-19 18-79 16,19-18-83-16,-14 26-38 0,14 5-14 15,7-9-45-15,-7-22-18 16,33 26-9-16,0-4-11 0,-7-11-5 16,0-4 11-16,7-7-20 15,-7-11-2-15,1-4 11 0,-8-3 0 16,1-4-4-16,-7-12 10 15,-6 4-12-15,-1-3 29 0,-12 7 50 16,-7 4 38-16,13 22-19 16,-46-11 7-16,0 14-1 0,-13 8 1 15,-1 0-24-15,1 8-31 0,0-1-14 16,-7 1-8 0,7-4-18-16,0-4-4 0,0-3 2 15,13-1-2-15,0-7-14 0,20 0-47 16,26 0-2-16,-33-15 9 15,33 15-4-15,-20-37 8 0,14 0 4 16,-1-4 11-16,14 1 12 16,6 6 9-16,-7 5 14 0,-6 29 8 15,7-34 9-15,-7 34 5 16,0 0 42-16,0 0 24 0,0 0-18 16,0 0-5-16,-26 37-1 15,-1 0 21-15,1-3-8 0,6-5-27 16,1 4-14-16,19-33-3 15,-33 37-20-15,33-37-8 16,-33 34 0-16,33-34 8 0,-46 19-9 16,20-12-16-16,26-7-4 0,-40-7-16 15,40 7-28-15,-26-38-22 16,13-3-1-16,6 5 43 0,7 2 23 16,0 34 13-16,0-37-5 15,0 37 4-15,0 0 17 0,0 0 48 16,0 0 28-16,0 0-14 15,-46 30-19-15,0 3 7 16,7 0 28-16,-14 8-23 0,1-8-35 16,-1 5-7-16,-13-8-15 15,7-4-10-15,-7-4-3 0,1-7 5 16,-1-4-18-16,13-11-54 16,7-4-28-16,7-11 0 0,39 15-12 15,-20-51 2-15,33 2 7 0,14 0 7 16,12-2 29-16,7 3 28 15,-13 14 23-15,0 12 7 0,-7 7 1 16,-26 15 16-16,0 0 48 16,0 0 25-16,13 37 15 0,-19 8 15 15,-14 3-4-15,-13 15 16 16,-19 12 18-16,-1 2 12 16,-13 15-10-16,1 8-6 0,5 0 11 15,1 3-31-15,20-3-6 16,13-7 17-16,19-1-27 0,20-15-29 15,40-17-54-15,19-9 3 16,27-14-17-16,12-18-82 0,8-19-204 16,-1-19-160-16,0-18-85 0,-6-18-172 15,-14-23-500-15</inkml:trace>
  <inkml:trace contextRef="#ctx0" brushRef="#br0" timeOffset="1369">7478 2340 2523 0,'0'0'417'16,"0"0"-4"-16,0 0-26 0,0 0-85 15,0 0-109-15,33-4-93 16,-33 4-45-16,26 8-21 0,-26-8-82 15,0 0-259-15,0 0-155 0,0 0-289 16,20 33-427-16</inkml:trace>
  <inkml:trace contextRef="#ctx0" brushRef="#br0" timeOffset="1569">7209 4037 3951 0,'0'0'529'15,"0"0"50"-15,0 0-203 0,0 0-205 16,0 0-118-16,33-11-328 16,-33 11-310-16,26-41-156 15,-20 4-253-15,-6-4-390 0</inkml:trace>
  <inkml:trace contextRef="#ctx0" brushRef="#br0" timeOffset="1987">6249 2846 2533 0,'0'0'248'15,"0"0"7"-15,33-15-10 16,-33 15-41-16,0 0-54 16,26 41-39-16,-19 0-11 0,-7-1-17 15,-13-3-36-15,-7 4-18 0,-6-4-13 16,26-37-16-16,-59 44-9 16,-7-11-25-16,7-10-30 0,0-12-20 15,13-4-16-15,0-11-4 16,46 4-27-16,-40-22-19 0,40 22 14 15,-6-48 50-15,19 7 42 16,-13 41 10-16,39-40 29 0,1 18 31 16,-40 22 73-16,39 0 48 15,-39 0 11-15,26 40 12 16,-19 5 9-16,-14 3 10 0,-19 3 7 16,-13 10-4-16,-7-2-43 15,-7 0-82-15,1 0-37 0,-8-7-10 16,8-4-51-16,-7-11-203 0,13-12-147 15,0-6-102-15,6-8-267 16,7-18-330-16</inkml:trace>
  <inkml:trace contextRef="#ctx0" brushRef="#br0" timeOffset="2177">6006 2599 2865 0,'40'-19'284'0,"-1"1"-64"0,14 3-93 15,-1 0-63-15,1 0-27 16,12 4-92-16,-12 0-211 0,-7 4-391 16,-13-1-396-16</inkml:trace>
  <inkml:trace contextRef="#ctx0" brushRef="#br0" timeOffset="2740">5434 2307 2728 0,'0'0'318'16,"0"0"-6"-16,0 0-10 15,0 0-35-15,20 55-36 0,-13 8-17 16,-7 7-17-16,-7 0-75 16,1 8-69-16,-14-1-17 15,0 1-19-15,0-4-17 0,1-8-12 16,-1-10-9-16,-6-8-58 0,26-48-77 16,-27 37-54-16,27-37-38 15,-32 18-3-15,32-18 43 0,0 0 26 16,-27-44 30-16,21-4 46 15,-1-7 44-15,7-8 37 0,7 7 6 16,-1 12 50-16,-6 7 43 16,0 37-16-16,0 0 6 0,0 0 45 15,0 0 3-15,0 0-11 16,-33 48-13-16,1 4-3 16,-1 0-21-16,6-1-25 0,-12 1-18 15,0 0 3-15,-1-8-14 16,-6-3-13-16,0-12-5 0,0-2-7 15,0-12-21-15,0-8-31 0,13-14-38 16,33 7-38-16,-26-42 2 16,13-2 37-16,20-12 45 0,-1 1 21 15,7 7 38-15,-6 11 81 16,-1 11 19-16,-6 26 0 0,0 0 34 16,0 0 35-16,0 0-20 15,-32 30-40-15,-8 7-58 16,-6 3-25-16,0 5-9 0,-6-5-65 15,6 1-201-15,-7 0-181 0,0-3-352 16,7-5-381-16</inkml:trace>
  <inkml:trace contextRef="#ctx0" brushRef="#br0" timeOffset="2905">4206 3697 2594 0,'52'4'327'16,"14"-4"-56"-16,13-8-93 16,6-3-118-16,-6 0-60 0,0-7-181 15,-7-5-316-15,-13-6-570 16</inkml:trace>
  <inkml:trace contextRef="#ctx0" brushRef="#br0" timeOffset="3328">4173 2621 2089 0,'0'0'167'16,"33"26"50"-16,-14-1-8 15,-12 5-63-15,0 3-67 0,-14 1-30 16,0-1-25-16,-6-4-7 16,13-29-7-16,-33 41 0 0,33-41-8 15,-46 33-2-15,14-11 2 16,5-11-2-16,-6-3 0 0,1-8 0 16,32 0 3-16,-40-8-3 15,7 1 0-15,33 7 19 0,-46-4 55 16,13 8 40-16,-6 3 30 15,-7 8 5-15,0 11 20 16,-7 7 20-16,1 12 36 0,-14 6 10 16,0 9-19-16,-6 0-64 15,0 6-59-15,0-3-51 0,6 0-28 16,0-4-14-16,7-7-97 16,0-8-240-16,0-15-147 0,6-3-121 15,1-7-316-15,12-19-185 16</inkml:trace>
  <inkml:trace contextRef="#ctx0" brushRef="#br0" timeOffset="3796">3056 2872 2042 0,'0'0'343'0,"0"0"-2"0,-27 15-76 16,27-15-84-16,-32 48-79 16,25-4-43-16,7 0-30 0,7-3-12 15,12-11-21-15,-19-30-28 16,20 33-41-16,-20-33-13 16,0 0-18-16,33 11-5 0,-33-11 29 15,33-19 22-15,-14-10 29 16,1-8 4-16,-7-7 6 0,0-4 16 15,-6-4 17-15,-14 11 105 16,7 8 17-16,0 33-24 0,0 0-22 16,0 0-15-16,-46-7 1 15,7 14-1-15,-7 8 2 0,-7 0-7 16,-6-1 2-16,7 1 11 16,-1-7 10-16,7-5 16 0,7 1 6 15,6-4 10-15,33 0-9 16,-33-15-14-16,33 15-38 15,-13-44-29-15,19-8-13 0,14-7-6 16,6-11 2-16,7-12-5 16,7-6-13-16,-1-8-7 0,7 7-60 15,0 8-107-15,-6 11-134 16,-14 18-101-16,-6 15-197 0,-20 37-360 16</inkml:trace>
  <inkml:trace contextRef="#ctx0" brushRef="#br0" timeOffset="4216">2313 2569 2631 0,'0'0'274'16,"-13"-22"-70"-16,13 22-45 0,0 0 41 15,0 0-36-15,-20 44-34 0,7 4-21 16,7 4-45-16,-8 0-26 16,-5-4-30-16,6-4-5 0,-7-3 12 15,0-8-10 1,0 0-8-16,20-33-13 0,0 0-14 0,-39 26-39 16,13-22-18-16,-1-15-2 15,14-15 9-15,0-11 22 16,7-8 21-16,6-3 19 0,-7 0 14 15,7 8 18-15,0 7 28 16,0 33 17-16,0 0-2 0,0 0 54 16,0 0 1-16,-46 25 3 15,0 12 2-15,7 4-32 0,-7 3-35 16,0 4-25-16,0 0-17 16,0-7-22-16,0-4-145 0,6-7-131 15,1-12-100-15,39-18-180 16,-40 11-351-16,40-11-47 0</inkml:trace>
  <inkml:trace contextRef="#ctx0" brushRef="#br0" timeOffset="4384">2136 1941 3089 0,'0'0'335'16,"0"0"-52"-16,0 0-59 15,0 0-91-15,6-33-70 0,-6 33-47 16,0 0-176-16,0 0-154 16,0 0-201-16,0 0-423 15</inkml:trace>
  <inkml:trace contextRef="#ctx0" brushRef="#br0" timeOffset="4596">1571 1886 2814 0,'0'0'330'15,"-7"40"-16"-15,14 12-41 0,-1 11-78 16,-6 11-87-16,7 3-57 0,-7 8-25 16,-13 4-34-1,-1 3-147-15,-12-3-131 0,-13 3-156 16,-14-11-245-16,-6-7-206 15,0-15 76-15</inkml:trace>
  <inkml:trace contextRef="#ctx0" brushRef="#br0" timeOffset="4764">1071 2750 2071 0,'0'0'416'0,"0"0"-43"15,0 0-92-15,7 30-79 16,-1 10-82-16,-6 1-57 15,-6 3-29-15,-1 4-16 0,-13 0-30 16,-6-7-145-16,-7 0-172 16,0-8-253-16,-6-7-232 0,-7-8 28 15</inkml:trace>
  <inkml:trace contextRef="#ctx0" brushRef="#br0" timeOffset="5107">1019 2144 2067 0,'0'0'303'0,"6"59"-22"0,-19 4-62 16,-7-4-77-16,-6 11-64 16,0-3-31-16,-7-8-23 0,0 0-3 15,0-7-8-15,0-12-6 16,0-10-12-16,1-8-13 0,12-11-29 15,20-11-13-15,-26-7-3 16,26 7 0-16,-20-44 32 0,13-1 14 16,7 1 11-16,0 3 32 15,0 12 64-15,0 29 15 0,0 0-11 16,0 0 9-16,0 0 4 16,-39 18-27-16,-1 19-34 15,8 7-22-15,-1 8-5 0,6 7-10 16,-5 0-43-16,-1-3-145 15,-7-1-216-15,1-3-349 0,-1 0-224 16</inkml:trace>
  <inkml:trace contextRef="#ctx0" brushRef="#br0" timeOffset="5269">467 3534 2443 0,'46'0'325'0,"0"-3"-92"16,13-12-99-16,0 0-77 16,0-7-158-16,0 0-336 0,0-8-483 15</inkml:trace>
  <inkml:trace contextRef="#ctx0" brushRef="#br0" timeOffset="5824">0 2041 1684 0,'0'0'441'15,"0"0"-73"-15,0 0-86 0,0 0-104 16,53-45-65-16,-1 5-44 16,7-1-47-16,7-7-4 0,-7 0-2 15,0 0-22-15,0 0-3 16,-13 0 4-16,-6 0-16 0,-14 4 21 16,-6 7 9-16,-20 37 10 15,6-34-12-15,-6 34 7 0,0 0 3 16,-52 30 10-16,-7 18 33 15,6 15 4-15,1 7-9 16,6 8 17-16,0 7 16 16,13-4-5-16,6 0-1 0,14-3 6 15,13-8-36-15,7-7-14 16,13-8-19-16,6-14-19 0,0-4-37 16,-6-11-133-16,-20-26-163 15,0 0-275-15,33 33-335 0</inkml:trace>
  <inkml:trace contextRef="#ctx0" brushRef="#br0" timeOffset="6004">39 2868 2264 0,'0'0'463'0,"-19"34"-13"0,19-34-2 15,0 0-23-15,0 0-55 16,0 0-88-16,0 0-103 0,0 0-95 15,0 0-75-15,0 0-251 16,0 0-228-16,0 0-160 16,0 0-421-16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7:15.60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1485 0,'0'0'227'0,"0"0"28"16,0 0-16-16,0 0-107 0,0 0-67 16,0 0-30-16,0 0-96 0,0 0-253 15,0 0-267-15,0 0-102 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7:30.49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3838 81 1643 0,'0'0'265'0,"26"-48"71"16,-26 48-17-16,13-33-84 15,-13 33-78-15,0 0-60 0,0 0-26 16,0 0 13-16,-46 33 0 15,0 15 3-15,-13 15-26 0,-7 8-30 16,-6-1-5-16,0 4-10 16,-14-8-12-16,1-3-8 15,6-4 7-15,0-11-3 0,7-4 3 16,6-14-9-16,14-1 12 16,12-10-16-16,7-4-30 0,33-15-31 15,0 0 3-15,0 0 21 16,-19-34 2-16,12 1 4 0,14 0 19 15,-1 0 22-15,-6 33-12 16,0 0-11-16,0 0 11 0,0 0 12 16,0 0 4-16,-46 44-105 15,-6 11-142-15,6 8-199 0,-7-4-225 16,1 4-101-16</inkml:trace>
  <inkml:trace contextRef="#ctx0" brushRef="#br0" timeOffset="1104">638 972 2091 0,'39'0'179'0,"40"-4"-67"0,26-3-46 16,26-8-83-16,21-3-404 15,12-8-410-15</inkml:trace>
  <inkml:trace contextRef="#ctx0" brushRef="#br0" timeOffset="-1617">3844 1707 413 0,'0'0'15'0,"0"0"45"16,0 0 29-16,0 0 30 16,0 0 28-16,0 0 15 0,0 0 54 15,0 0-6-15,0 0-13 16,0 0-20-16,0 0-36 0,0 0-33 16,0 0-25-16,0 0-18 15,-32 7-41-15,32-7-4 0,0 0-13 16,-33 34 0-16,33-34-10 15,-20 40 30-15,20-40-11 0,0 37 5 16,0-37 7 0,13 30-21-16,-13-30 0 0,40 18 16 15,-14-10-38-15,-26-8 24 16,39-8 7-16,-39 8-23 0,33-18 20 16,-33 18 3-16,13-37-19 15,-6 0 16-15,-14 0-9 0,1 4 22 16,-7 0 31-16,13 33-23 15,-27-30-9-15,27 30 8 0,-46-22-23 16,0 18-7-16,7 12 27 16,6 10-6-16,0 4 22 0,7 0-7 15,6 8-11-15,0-1 7 16,14 5-3-16,6-1-4 16,6 0-8-16,14-7-6 0,6 0-5 15,1-4-2-15,6-7-1 16,-1-8-1-16,-32-7 2 0,40-7-4 15,-14-8 0-15,-26 15 3 16,26-29-6-16,-12-5 0 0,-14-3-3 16,0-7-5-16,-7 3 8 15,-6 4-3-15,-7 8 0 0,20 29-1 16,0 0-3-16,-33-22 4 16,0 22-2-16,33 0 5 0,-39 29 0 15,13 1 4 1,6 3 3-16,7 0 18 0,6 4-12 15,14-4-2-15,6 1 2 16,0-5-7-16,7-3-2 0,-20-26 1 16,39 26-12-16,-12-15 20 15,-27-11-5-15,32 0 3 0,-32 0-11 16,0 0 7-16,27-29-4 16,-14-5-3-16,-20-3 6 0,1 0 3 15,-7 0 17-15,-1 12 4 16,14 25 2-16,0 0-12 0,-39-26-6 15,6 18 5-15,33 8 5 16,-33 19-3-16,33-19 12 16,-26 33-8-16,13 0-1 0,13-7-12 15,0 0-4-15,13-4-2 16,-13-22 0-16,26 30-2 0,-6-12 1 16,-20-18 2-16,0 0 1 15,33 4-1-15,-33-4-1 0,0 0-4 16,26-30 1-16,-13 1 2 15,-13-4-1-15,0 7 19 0,0 26 3 16,-19-34-9-16,19 34-10 16,0 0-4-16,0 0-3 15,-33-11-23-15,33 11-95 0,0 0-134 16,0 0-193-16,-13 37-275 16,19-3-149-16</inkml:trace>
  <inkml:trace contextRef="#ctx0" brushRef="#br0" timeOffset="-1149">3963 2346 752 0,'0'0'214'0,"0"0"11"16,0 0 40-16,0 0-4 16,0 0-15-16,0 0-15 0,0 0-22 15,0 0-42-15,0 0-40 16,0-22-26-16,0 22 2 15,0 0 42-15,0 0-12 0,-7 26-15 16,1 4 0-16,-1 6 8 16,0 5-2-16,1 3-26 0,-7 8-2 15,6 4-7-15,1-1-13 16,-1 8-23-16,0-4-13 0,1 4-18 16,6 0-9-16,-7-4-3 15,7-4 3-15,0 0-13 0,7-7 4 16,-1 1-4-16,1-13-3 15,-7-2-4-15,0-34 0 0,7 37-34 16,-7-37-116-16,0 0-79 16,0 0-93-16,6 33-198 0,-6-33-406 15</inkml:trace>
  <inkml:trace contextRef="#ctx0" brushRef="#br0" timeOffset="-400">2701 1471 1033 0,'0'33'176'16,"0"0"38"-16,0-3-48 0,0-4-58 16,0 3-45-16,0-3-16 15,0-26 4-15,0 30-34 0,0-8 11 16,0-22-19-16,0 0 4 15,-7 26-13-15,7-26 22 0,0 0-18 16,0 0 4-16,0 0 20 16,0 0-20-16,-39 3 7 0,6-6 24 15,7-1 36-15,0 4 38 16,-7 0 11-16,-7 11-14 0,-6 7 6 16,-6 8 18-16,-7 11-6 15,-1 0-4-15,-5 11-29 16,6 0-36-16,-1 0-25 0,14 0-8 15,0-3-21-15,7-5-2 16,6-3-104-16,33-37-167 0,-26 37-243 16,26-37-224-16,0 0-16 15</inkml:trace>
  <inkml:trace contextRef="#ctx0" brushRef="#br0" timeOffset="571">1906 1596 1506 0,'0'0'325'15,"0"0"-42"-15,6-37-102 0,-6 37-65 16,0 0-6-16,0 0 25 15,0 0-7-15,0 0-25 16,0 34-43-16,-6-5-28 0,-7 1-4 16,0-1-13-16,-7 4-19 15,20-33 12-15,-40 37-2 0,8-11-10 16,32-26-4-16,-33 22-11 16,33-22-14-16,-40 4-12 0,40-4 3 15,0 0-12-15,-33-29-25 16,20-5-17-16,7-6 41 0,6 6 27 15,0 5 11-15,0 29 7 16,0 0 10-16,0-33 12 0,0 33 13 16,0 0 63-16,-33 18-7 15,0 12-18-15,0 7-18 0,7 0 7 16,-7 0 2-16,0 3-26 16,7-3-14-16,0-4-6 15,6-7 7-15,0-4-7 0,20-22-2 16,-26 23-6-16,26-23 0 15,-26 3 8-15,-1-6-4 0,27 3 0 16,-33-26-4-16,7-4-9 0,6-3 1 16,-6 3 44-16,-7 4 39 15,-6 12 28-15,-7 6 5 0,-13 8-3 16,-14 4-12-16,1 0-20 16,-13 3-19-16,-1 4-28 0,1-3-13 15,6-1 1-15,0 0-18 0,13-7-83 16,1 0-74-1,12-7-75-15,1 0-105 0,52 7-170 16,-40-26-258-16</inkml:trace>
  <inkml:trace contextRef="#ctx0" brushRef="#br0" timeOffset="765">1032 2634 2925 0,'0'34'238'15,"0"-12"-42"-15,0-22-76 0,6 22-76 16,-6-22-162-16,0 0-217 16,0 0-277-16,0 0-309 0</inkml:trace>
  <inkml:trace contextRef="#ctx0" brushRef="#br0" timeOffset="936">0 3026 2115 0,'0'0'196'0,"53"-37"-40"0,19 4-92 16,27 0-2-16,12-4-243 0,8-8-397 15,5-10-234-15</inkml:trace>
  <inkml:trace contextRef="#ctx0" brushRef="#br0" timeOffset="2284">3680 2014 284 0,'0'0'14'0,"0"0"8"16,0 0-6-16,0 0-4 16,0 0 4-16,0 0-7 0,0 0-33 15,0 0-29-15,26-34-32 16</inkml:trace>
  <inkml:trace contextRef="#ctx0" brushRef="#br0" timeOffset="3879">3969 2283 491 0,'-26'-11'91'0,"26"11"9"15,0 0-6-15,-33-14-26 16,33 14-2-16,0 0-27 15,-33-11-12-15,33 11 3 16,-33-19-14-16,33 19-5 0,0 0-4 16,-39-26 2-16,39 26-5 15,-39-26 1-15,12 0-10 0,27 26 12 16,-39-25-21-16,39 25 5 16,-40-37 1-16,40 37 5 0,-26-34 6 15,26 34-17-15,-33-37 14 16,14 8 3-16,5 3-10 0,1-4 13 15,7-3-10-15,-1 4-4 16,1-1 3-16,-1 1 13 0,7-5-3 16,-7 5-15-16,7-1 10 15,-6-3 8-15,6 33 0 16,0-41 10-16,0 41-11 0,6-48-20 16,-6 11 8-16,0 37 14 15,7-48-9-15,0 8 14 0,-7 40-7 16,6-52-16-16,1 11 21 15,-7 41-21-15,0-48 6 0,0 48 5 16,13-55-2-16,-13 14 22 16,0 41-12-16,6-44-6 0,-6 44-7 15,0-41 3-15,0 41 14 16,7-37-14-16,-7 37-11 16,13-37 11-16,-13 37 0 0,0 0 0 15,26-44 4-15,-26 44 11 0,27-41-21 16,-27 41 11-16,26-37 1 15,-26 37 1-15,33-40-17 16,-33 40 14-16,33-37-10 0,-33 37 17 16,33-41-11-16,-33 41 4 15,26-40 1-15,-26 40-8 0,26-45 17 16,-6 8-23-16,-20 37 25 16,20-40-12-16,-20 40 1 0,19-41-13 15,-19 41 3-15,13-41 10 16,-13 41 7-16,0 0-24 0,0 0 1 15,0 0 23-15,14-37-18 16,-14 37-13-16,0 0 25 16,0 0-16-16,0 0 10 15,0 0 0-15,0 0-12 0,0 0 17 16,46-22 9-16,-46 22-14 16,0 0 7-16,39-15-37 0,-39 15 27 15,0 0 5-15,0 0-5 16,53-14 13-16,-53 14-3 0,0 0-7 15,39-19-6-15,-39 19 6 16,0 0 18-16,0 0-37 0,0 0 36 16,0 0-12-16,0 0 30 15,0 0-14-15,0 0-17 16,39-26-17-16,-39 26 18 0,0 0-11 16,0 0 11-16,0 48 5 15,0-3-27-15,-6 3 9 0,6 0 2 16,0-4-2-16,0 4 13 15,0-48-14-15,0 56 0 0,0-56 21 16,0 55-12-16,0-55-13 16,6 52 0-16,-6-52 7 0,0 48 6 15,0-48 0-15,0 44 3 16,0-44-10-16,0 0 7 0,7 48 6 16,-7-48-13-16,0 0 12 15,13 52-8-15,-13-52 3 16,0 52 14-16,0-52-27 0,-6 62 15 15,-1-14-2-15,7-48 9 16,-26 52-12-16,6-4 0 0,0-7 3 16,1 3-12-16,5 0 9 15,-5-3 3-15,12 3 8 0,1 1-14 16,6-5 11-16,0 5-5 16,6-8 3-16,1 0-16 15,-7-37 13-15,6 55 0 0,7-11 8 16,-6-3-19-16,-7-41 13 15,13 48-10-15,0-7 8 16,-6-12 2-16,-7-29-5 0,6 37 18 16,-6-37-7-16,7 37-18 15,-7-37 12-15,7 30 4 0,-7-30 6 16,0 37-12-16,0-37 13 16,0 33-13-16,-7 0-3 0,7-33-9 15,-7 41 18-15,1-4-6 16,-7-4-9-16,6-3 17 0,7-30-8 15,-13 40-8-15,13-10 12 16,0-30-18-16,-7 29 17 0,7-29-15 16,0 0-21-16,-6 30-35 15,6-30-19-15,0 0-18 16,0 0-12-16,-33 33-6 0,7-11-46 16</inkml:trace>
  <inkml:trace contextRef="#ctx0" brushRef="#br0" timeOffset="5039">4140 514 501 0,'0'0'124'0,"0"51"-4"16,-6-6-36-16,6-45-17 15,-7 55-28-15,14-7 10 0,-7-48-31 16,13 56-16-16,6-12 0 16,-19-44-9-16,0 0 7 0,40 48 16 15,-40-48-30-15,0 0-12 16,52 44-14-16,-52-44 23 0,0 0-8 15,46 37 13-15,-46-37 24 16,0 0-12-16,27 56-4 16,-27-56 4-16,6 48 15 15,-6-48 2-15,-6 59 26 0,6-59-26 16,-7 52-1-16,1-8 2 16,6-44 25-16,-7 52-36 0,7-52 8 15,0 51-3-15,0-6 29 16,0-8-21-16,0-37-2 0,0 55 7 15,0-3 35-15,0-4-6 16,0-4-31-16,0 1-15 0,-7-1 15 16,7 0-1-16,-6 1-44 15,6-9 19-15,0-36 3 16,-7 56 11-16,1-12 13 0,-1-3-49 16,7-41 47-16,-6 48-15 15,-8-7 24-15,14-41 3 0,-13 51-5 16,0-10-3-16,7-4 4 15,-1 0 7-15,0-4 17 0,1-3-3 16,-1-1-28-16,7-29-2 16,-6 44 12-16,6-10-17 0,0-34-19 15,-7 40 6-15,7-40-3 16,0 37-8-16,-6-3 15 0,6-34 2 16,-14 37-20-16,1-4-56 15,13-33-110-15,-26 40-130 16,0-3-90-16</inkml:trace>
  <inkml:trace contextRef="#ctx0" brushRef="#br0" timeOffset="6300">7472 905 838 0,'0'0'306'15,"0"0"23"-15,0 0-39 0,0 0-49 16,-13 67-39-16,-1-4-50 16,1 3-26-16,-13-3-14 0,13-4-64 15,0-3-3-15,0-8-23 16,6-8-25-16,7-40 18 0,-13 41-20 16,13-41 0-16,0 0-9 15,0 0-56-15,0 0 15 0,-40 18 28 16,40-18-7-16,0 0 36 15,-52-26 2-15,52 26-11 16,0 0 10-16,-53-29 31 0,53 29 7 16,-65 0 19-16,5 22 39 15,-5 4 28-15,-1 11-24 0,-6 4-2 16,6 7-21-16,0-4-42 16,7 4-8-16,0-4-19 0,6-3-61 15,1-8-160-15,12-3-200 16,40-30-258-16,0 0-103 0</inkml:trace>
  <inkml:trace contextRef="#ctx0" brushRef="#br0" timeOffset="6659">8273 45 1300 0,'0'0'280'0,"0"0"88"0,0 0-26 16,33 44-81-16,-39 11-107 15,-21 8-39-15,-12 0-56 0,-7-4-16 16,-13-7-9-16,-7-4-34 16,0-4 4-16,7-11-7 15,7-3-56-15,6-12 0 16,13 1 1-16,33-19-11 0,0 0 14 15,0 0 15-15,0 0 2 16,-26-37 22-16,19 0 26 0,14 0 43 16,-7 37 28-16,6-33 5 15,-6 33-46-15,0 0-26 0,0 0 3 16,-52 18-11-16,-8 8-6 16,1 7-15-16,0 8-164 15,-7 0-242-15,-6 3-263 0,6 0-83 16</inkml:trace>
  <inkml:trace contextRef="#ctx0" brushRef="#br0" timeOffset="7027">6486 1371 1594 0,'0'0'267'0,"0"0"-49"15,0 0-95-15,0 0-56 0,0 0-28 16,0 0-32-16,46-15 7 16,-46 15 2-16,46-18-28 15,-46 18 43-15,0 0 50 16,0 0 38-16,0 0-8 0,0 0-17 16,0 0-9-16,0 0 35 15,-53-15-17-15,1 11-30 0,-1 4 14 16,7-4-13-16,46 4 0 15,-52-7-14-15,52 7-27 0,0 0-9 16,0 0 5-16,-33-52-25 16,26 8 1-16,14 0 9 0,13-8-24 15,6-7 18-15,13-8-26 16,1-3-66-16,-1 7-44 0,-6 8-88 16,0 11-213-16,-33 44-330 15,0 0-49-15</inkml:trace>
  <inkml:trace contextRef="#ctx0" brushRef="#br0" timeOffset="7416">6026 1064 1570 0,'0'0'326'0,"0"0"-13"15,0 0-52-15,0 0-95 0,0 0-78 16,-26 56-29-16,-1-8-37 16,8-8-7-16,19-40-3 15,-53 52-15-15,14-15-28 0,-1-7-50 16,40-30-48-16,-52 25 11 16,6-13 50-16,46-12 14 0,0 0-27 15,0 0 0-15,0 0-35 16,0 0 35-16,0-56 46 0,0 56 14 15,33-41 25-15,-33 41 101 16,46-18 29-16,-46 18 62 0,0 0 10 16,0 0-13-16,13 59-29 15,-26-11-44-15,-14 0-59 0,-12-4-17 16,-7 1-27 0,-7-5-21-16,1 1-85 0,-7-4-157 15,-1-7-246-15,8-12-234 16,-1-3-70-16</inkml:trace>
  <inkml:trace contextRef="#ctx0" brushRef="#br0" timeOffset="7588">5908 614 1717 0,'52'0'88'0,"-6"0"-57"16,-46 0-9-16,59 3-256 16,-13-3-247-16</inkml:trace>
  <inkml:trace contextRef="#ctx0" brushRef="#br0" timeOffset="8175">5638 362 1639 0,'0'0'307'0,"0"0"7"0,33 48-58 16,-13 11-72-16,-20 8-79 15,0 3-41-15,-13 0-24 0,0 1-22 16,-7-5-22-16,0-11 13 16,0 1-5-16,1-12-4 0,-1-7-27 15,20-37-37-15,0 0-10 16,-33 41-12-16,33-41-44 16,0 0-5-16,0 0 0 0,-39-11 22 15,39 11 24-15,-20-48 65 16,13 0 13-16,7 7 11 15,0 41 84-15,-6-37-20 0,6 37-14 16,0 0 74-16,0 0-16 16,0 0-22-16,-13 44-10 0,-7 4-24 15,7-3-16-15,-7-1 0 16,0-3-24-16,7-1-12 0,13-40 14 16,-33 41-14-16,33-41-36 15,0 0-23-15,-39 30-18 16,39-30-35-16,0 0 18 0,-46-8 17 15,46 8 5-15,-13-55 17 16,13-8 29-16,6 4 15 0,1 7 47 16,0 11 65-16,-7 41-28 15,0 0 12-15,0 0 74 0,0 0-21 16,-40 19-25-16,1 14-13 16,-1 15-32-16,1 4-45 0,-1 3-5 15,1-3-18-15,0 4-164 16,-1-1-242-16,-6-11-393 0</inkml:trace>
  <inkml:trace contextRef="#ctx0" brushRef="#br0" timeOffset="8348">4778 1700 2380 0,'46'18'323'0,"6"-10"-89"16,7-8-107-16,27-4-84 0,-1 4-233 16,7 0-420-16,0-8-460 15</inkml:trace>
  <inkml:trace contextRef="#ctx0" brushRef="#br0" timeOffset="9495">3923 2339 364 0,'0'0'85'16,"0"0"6"-16,0 0-8 0,0 0 79 15,7 33 5-15,-7 0 43 16,0 1-21-16,0 6-27 16,-7 5 2-16,7 3-35 0,0 0 0 15,0 0 6-15,-6 7-1 16,6 4-21-16,0 8-17 15,-7 3-38-15,7 0-35 0,0 4-4 16,-6 4 2-16,6 3-8 16,0-4-13-16,-7 5-34 0,0-12-117 15,1-7-155-15,-1-12-197 16,7-6-99-16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8:01.5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0 978 563 0,'0'0'148'0,"0"0"95"16,0 0-9-16,0 0 1 16,0 0-27-16,0 0-11 0,0 0-39 15,0 0-26-15,26-11-28 16,14-4 8-16,-1 0-29 16,20-7-35-16,14-8-5 0,12-7-14 15,20-11-9-15,14-7-20 16,12-12-10-16,0-7 10 15,14 1 11-15,0-5-5 16,12 4-6-16,1 4 0 0,13 3 7 16,6 5 1-16,7 14 2 15,27 7-8-15,12 8-2 0,14 11 8 16,-1 7 4-16,7 4-20 16,0 7 13-16,-6 4 20 0,0 4 1 15,-1 3-9-15,-12 4 3 16,6 4 0-16,-14 3-20 0,-12 5 25 15,-13 2-21-15,-14 5-4 16,-13 7 41-16,-6 4-9 16,0 3-19-16,-7 8 9 0,0 3-12 15,-6 0-7-15,-1 12 18 16,1-4-26-16,-7 7 5 0,-7 0 14 16,7 4 11-16,-13 4 13 15,0 3-3-15,-7 0-22 0,-6 4-7 16,-14 4 5-16,1 3-5 15,-14-3-4-15,1 3-2 16,-7-3-6-16,-7 0 18 0,7-1-4 16,-7 1-14-16,0-4 2 15,-6 0 15-15,0 0-20 16,6-8 19-16,-6 1-5 0,0-8-10 16,-7 0 5-16,-7-14 2 15,-6-4-9-15,-13-8 15 0,-7-11-13 16,-26-33 2-16,27 37 21 15,-27-37-5-15,0 0-9 0,0 0 10 16,0 0-17-16,0 0 3 16,19 30 11-16,-19-30-7 0,0 0 5 15,0 0-1-15,0 0-5 16,0 0-8-16,0 0 22 0,0 0-17 16,0 0 0-16,0 0 3 15,14-48-10-15,-8-4-36 16,-6 0 12-16,0 0-25 0,0-3 11 15,7 0 22-15,-7-1-1 16,6 8 19-16,1 4 5 16,-7 7-14-16,0 37 19 0,0-48-2 15,0 48-19-15,0-33 25 16,0 33-4-16,0 0-20 0,0 0 11 16,0 0 15-16,0 0-19 15,0 0 3-15,0 0 5 0,0 0-5 16,0 0 20-16,0 0 4 15,0 44-14-15,-7 0 15 16,1 1-3-16,-1-1 6 0,1 4 0 16,6 0-11-16,0 0 13 15,0 0-9-15,0 0-9 0,0-7 18 16,6-4-19-16,-6 0 12 16,7-8-8-16,-7-29 1 0,13 37 1 15,-13-37-4-15,13 33 0 16,-13-33 8-16,0 0-3 0,0 0-9 15,0 0 25-15,0 0-8 16,0 0 3-16,0 0 25 0,0 0-2 16,0 0-8-16,0 0 5 15,0 0-5-15,0 0-12 0,0 0 4 16,0 0-20-16,0 0-9 16,0 0 7-16,0 0-9 15,-53-3 0-15,7-1 4 16,0 4-4-16,14-4-4 0,32 4 8 15,-66 0-4-15,20 0 0 16,0-3 4-16,46 3-8 0,-46 0-5 16,46 0 17-16,-46 0-14 15,46 0 2-15,-40-4 15 0,40 4-15 16,0 0-8-16,0 0-33 16,0 0-95-16,0 0-124 0,0 0-163 15,0 0-302-15,-39 0-119 16</inkml:trace>
  <inkml:trace contextRef="#ctx0" brushRef="#br0" timeOffset="504">7314 2160 916 0,'0'0'199'0,"0"0"119"16,0 0-24-16,-33 37-66 15,33-37-46-15,0 0-31 0,0 0-31 16,-13 37-26 0,13-37-13-16,0 0-8 0,-20 29-17 15,20-29-21-15,0 0-4 16,-39 26-1-16,6-15 3 0,33-11 1 15,-33 8 11-15,33-8 9 16,0 0 7-16,0 0-4 0,-33-22-11 16,14-4-23-16,5-15-9 15,8-7-14-15,6-7 8 16,0-1-14-16,0-7 13 0,0 8-23 16,-7 3-60-16,1 4-86 15,-1 11-117-15,7 37-181 16,-6-44-230-16</inkml:trace>
  <inkml:trace contextRef="#ctx0" brushRef="#br0" timeOffset="697">7406 1813 1196 0,'59'11'214'15,"-13"-11"65"-15,0-4-75 16,0-3-111-16,7-1-34 16,-7 1-62-16,0 3-220 0,0 0-256 15,-46 4-74-15</inkml:trace>
  <inkml:trace contextRef="#ctx0" brushRef="#br0" timeOffset="913">6795 2223 1131 0,'0'0'398'0,"-13"44"-17"16,13-3-75-16,0-41-100 15,-7 48-89-15,1-8-52 16,-1 1-38-16,7-41-3 0,-33 52-111 15,33-52-144-15,-52 51-290 16,-1-14-117-16</inkml:trace>
  <inkml:trace contextRef="#ctx0" brushRef="#br0" timeOffset="1403">6571 2020 1184 0,'0'0'252'15,"0"0"21"-15,0 0-36 16,0 0-48-16,0 0-44 0,0 51-48 16,0-3-35-16,-13-3-24 15,0-8-18-15,7-1-16 0,6-36 5 16,-20 41-7-16,20-41-32 15,0 0-21-15,-20 37 6 0,20-37-9 16,0 0-52-16,0 0 13 16,0 0 18-16,0 0 51 15,0 0 0-15,-39-52 36 16,39 52 11-16,0 0-6 0,-59-29-6 16,13 29 66-16,-7 22 17 15,7 15-5-15,0 11-6 0,0 4 10 16,7-1-25-16,6 1-19 15,0 0 7-15,13-8-16 16,-6-7 2-16,26-37-11 0,-20 41-9 16,20-41 17-16,0 0 25 15,0 0 27-15,0 0-3 0,0 0-22 16,0 0-30-16,0 0-18 16,-13-37-18-16,6-19 3 15,14-6-12-15,0-5-28 16,12 1-45-16,-6 6-66 0,1 9-121 15,-14 51-220-15,19-45-262 16</inkml:trace>
  <inkml:trace contextRef="#ctx0" brushRef="#br0" timeOffset="1576">6059 2766 1257 0,'0'0'319'0,"0"0"-54"0,59 18-116 16,0-21-80-16,7-9-105 15,6-13-359-15,-6-12-231 16</inkml:trace>
  <inkml:trace contextRef="#ctx0" brushRef="#br0" timeOffset="1821">6637 1273 1527 0,'0'0'56'0,"0"0"43"0,0 0-41 16,0 0 19-16,-52 15-3 15,52-15-21-15,-73 66-13 0,8 8-46 16,-21 4-98-16,1 3-122 16,-14 4-136-16,1 0-11 15,-8 0-2-15</inkml:trace>
  <inkml:trace contextRef="#ctx0" brushRef="#br0" timeOffset="2200">5421 2219 1399 0,'0'0'390'16,"0"0"-47"-16,0 0-125 0,0 0-105 15,0 0-60-15,0 0-24 16,0 0-29-16,0 0-16 0,0 0-15 16,0 0-41-16,0 0-26 15,7-52 26-15,-7 52 39 0,0 0 4 16,26-44 8-16,-26 44 16 16,0 0 5-16,0 0 29 15,0 0 38-15,0 0 17 0,7 55 14 16,-20 4-13-16,-7-7-11 15,-6 4-25-15,-7-1-20 16,0-3-10-16,-6-1-8 0,-1-2-14 16,-6-9-147-16,46-40-190 15,-66 44-263-15,7-14-126 16</inkml:trace>
  <inkml:trace contextRef="#ctx0" brushRef="#br0" timeOffset="2680">4948 2274 1639 0,'20'-44'309'16,"-20"44"-94"-16,0-44-40 15,0 44-77-15,7-45-45 0,-1 8-12 16,-6 37-41-16,26-44-7 15,-26 44-2-15,40-48-9 16,-40 48 13-16,46-33-13 0,-46 33 18 16,39-8 0-16,-39 8-10 15,0 0 22-15,0 0 2 0,27 49-4 16,-14-9 1-16,-20-3 1 16,7-37-6-16,-33 48-6 0,-6-7 0 15,-1-12-7-15,-6-3 1 16,0-4-8-16,0-11-5 0,7-3-3 15,39-8 5 1,-53-4-5-16,53 4-2 0,0 0-34 16,0 0 6-16,-39-44 19 15,39 44 17-15,0 0 7 0,0 0-11 16,0 0 20-16,0 0 65 16,0 0 39-16,0 0 15 0,33 40-25 15,-20 8-5-15,-20 4-41 16,-6 0-11-16,-6 0-26 15,-14-1 6-15,0-6-70 0,33-45-182 16,-53 59-229-16,53-59-179 16,-52 48 4-16</inkml:trace>
  <inkml:trace contextRef="#ctx0" brushRef="#br0" timeOffset="2845">4863 2636 1715 0,'0'0'316'16,"0"0"-40"-16,0 0-97 0,26 34-97 15,-26-34-48-15,0 0-171 16,0 0-204-16,0 0-321 16</inkml:trace>
  <inkml:trace contextRef="#ctx0" brushRef="#br0" timeOffset="3080">4594 2060 1255 0,'0'0'362'15,"0"0"14"-15,6 48-54 16,7-3-52-16,0 6-80 15,-6 1-50-15,0 3-44 16,-21 1-37-16,1-1-28 0,-6 1-13 16,-14-1-51-16,-7-3-127 15,1-4-157-15,-14-4-208 0,7-7-165 16</inkml:trace>
  <inkml:trace contextRef="#ctx0" brushRef="#br0" timeOffset="3345">4219 2363 1542 0,'0'0'330'0,"0"0"-14"16,7 56-62-16,-7-5-73 15,6 1-57-15,-6-4-49 0,-6-4-22 16,6-44-33-16,-14 63-14 16,-5-15-41-16,19-48-133 0,-33 52-157 15,33-52-126 1,0 0-15-16,-72 37 11 0,26-26-3 16</inkml:trace>
  <inkml:trace contextRef="#ctx0" brushRef="#br0" timeOffset="3544">4068 1960 1576 0,'0'0'326'0,"0"0"-15"16,20 67-61-16,-14 3-60 16,1 4-67-16,-7 4-49 0,0-5-41 15,0 5-8-15,0-8-8 16,-7 0-47-16,1-7-140 15,-8-4-154-15,1-11-228 16,13-48-61-16,-39 52 21 0</inkml:trace>
  <inkml:trace contextRef="#ctx0" brushRef="#br0" timeOffset="3729">3812 2766 1657 0,'0'0'292'15,"-20"52"-30"-15,20-52-31 16,-13 55-49-16,0-7-62 0,13-48-52 16,-7 52-27-16,7-52-22 15,-13 51-68-15,13-51-130 0,-33 52-181 16,33-52-174-16,-46 37-29 16,46-37 6-16</inkml:trace>
  <inkml:trace contextRef="#ctx0" brushRef="#br0" timeOffset="3936">3562 2426 1312 0,'0'0'353'0,"0"0"-22"15,33 59-5-15,-7-4-69 0,-13 8-58 16,0-4-61-16,-6-3-59 15,6-1-32-15,-20-3-16 0,1 0-15 16,-14-4-75-16,0-4-148 16,20-44-234-16,-59 52-298 15</inkml:trace>
  <inkml:trace contextRef="#ctx0" brushRef="#br0" timeOffset="4132">3292 2803 2457 0,'0'0'225'0,"0"0"-80"16,0 0-69-16,0 0-38 0,0 0-131 15,0 0-243-15,0 0-319 16,0 0-104-16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8:22.5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4309 3231 1461 0,'-59'-37'409'0,"59"37"-78"15,-40-26-80-15,40 26-63 0,0 0 14 16,0 0-33-16,0 0-37 16,-13 55-7-16,20 1-36 15,12 6-21-15,14 1-10 16,0 4-6-16,7-8-21 0,-8-4 0 16,1-10-13-16,-20-8 2 15,-13-37 40-15,0 36-28 0,0-36-14 16,-65 30-3-16,-1-12-15 15,-19-10 8-15,-1-4-13 0,6-12 5 16,1 1-3-16,14-12-31 16,6-3-4-16,13 0-16 15,46 22 21-15,-33-33 17 0,33 33-9 16,0 0 19-16,0 0-4 16,19-34 7-16,-19 34 6 15,46-7-10-15,0 11 13 16,-6 11-12-16,-1 7 23 0,-39-22 15 15,40 40 15-15,-40-40 19 16,33 45 32-16,-14-5 39 0,-19-40 37 16,-13 52-1-16,-13-8-8 15,26-44-65-15,-66 56-32 0,0-12-57 16,1-11 15-16,-1-7-106 16,7-3-167-16,-7-8-91 15,7-7-55-15,6-12-89 0,7-3-243 16,46 7-197-16</inkml:trace>
  <inkml:trace contextRef="#ctx0" brushRef="#br0" timeOffset="198">3789 2802 2705 0,'0'0'312'15,"0"0"-44"-15,0 0-102 16,0 0-86-16,0 0-52 16,0 0-3-16,0 0-111 0,0 0-179 15,39 0-187-15,-39 0-345 16,26 52-70-16</inkml:trace>
  <inkml:trace contextRef="#ctx0" brushRef="#br0" timeOffset="405">3362 3633 2394 0,'-14'37'398'16,"14"-37"5"-16,0 0-39 16,-6 37-43-16,6-37-60 0,0 48-57 15,-13-7-50-15,0-1-77 16,-14 1-23-16,-19 7-102 0,-13-7-216 15,-14 3-191-15,-13-2-237 16,-12-9-505-16</inkml:trace>
  <inkml:trace contextRef="#ctx0" brushRef="#br0" timeOffset="1152">2375 3171 2191 0,'0'0'226'0,"0"0"4"16,0 0-55-16,6 48-80 0,-6-11-36 15,0 4-32-15,0-8-14 16,0-33-5-16,-13 48 0 0,7-7-2 16,6-41 1-16,-13 33-18 15,13-33-18-15,0 0-19 16,0 0-8-16,0 0 6 0,-46 15 11 16,46-15 8-1,-40-18-1-15,40 18 17 0,0 0 5 16,0 0 25-16,-40-34 19 15,40 34 22-15,-46-7 6 0,46 7-4 16,-46 26-24-16,6 3 0 16,40-29 5-16,-46 48-5 15,46-48-9-15,-52 48-16 0,12-11-5 16,40-37-4-16,0 0 7 16,-46 34-11-16,46-34-52 0,0 0-9 15,0 0 0-15,0 0-1 16,-33-41 42-16,14-7 17 15,6 7 14-15,-1 4 62 16,14 37 60-16,-26-37 25 0,26 37 17 16,-59-11 25-16,-7 15 25 15,-6 11 8-15,-7 7 22 16,-13 0-14-16,-7 8-55 0,-7-4-88 16,-5-8-41-16,-1-3-33 15,-6-8-45-15,13-11-161 16,-1-7-81-16,28-3-83 0,5-12-65 15,27-8-139-15,27-10-287 16,25-19-168-16</inkml:trace>
  <inkml:trace contextRef="#ctx0" brushRef="#br0" timeOffset="1477">868 4048 2527 0,'0'0'209'16,"59"-34"-78"-16,13 1-69 0,20-8-107 16,7-7-245-16,0-15-512 15</inkml:trace>
  <inkml:trace contextRef="#ctx0" brushRef="#br0" timeOffset="1318">2065 2554 2837 0,'46'26'206'0,"-46"-26"-48"16,0 0-74-16,0 0-52 16,33 45-48-16,-33-45-216 15,20 55-413-15,-14 0-384 0</inkml:trace>
  <inkml:trace contextRef="#ctx0" brushRef="#br0" timeOffset="1645">1203 2784 1800 0,'99'-37'126'0,"13"22"-55"16,20 7-35-16,19 8-230 15,26 4-308-15,14 0-159 0</inkml:trace>
  <inkml:trace contextRef="#ctx0" brushRef="#br0" timeOffset="-4776">6591 1345 457 0,'0'0'180'0,"0"0"49"0,0 0 35 16,0 0 75-16,0 0-30 15,0 0-17-15,0 0-28 16,0 0-41-16,0 0-36 0,0 0-20 16,0 0-11-16,20 30-44 15,-20-30-25-15,0 0-23 0,-7 29-19 16,7-29-22-16,0 0-18 16,-33 30 4-16,33-30 5 0,-26 18-10 15,26-18-7-15,0 0 5 16,0 0 18-16,-39-3 1 0,39 3-11 15,-13-33-6-15,13-8-4 16,0-11 5-16,6-11-5 0,14-14-7 16,0-4-1-16,6 3 8 15,-6 8-10-15,-14 11-43 16,-6 11-90-16,0-1-81 0,0 8-148 16,0 41-256-16,0 0-163 15</inkml:trace>
  <inkml:trace contextRef="#ctx0" brushRef="#br0" timeOffset="-4591">6868 839 1622 0,'33'19'437'0,"0"-12"-115"16,6-11-148-16,7 4-85 15,0-3-34-15,0-1-48 0,0 0-200 16,-46 4-330-16,46-3-243 16</inkml:trace>
  <inkml:trace contextRef="#ctx0" brushRef="#br0" timeOffset="-4367">6217 1268 2087 0,'0'37'425'0,"-7"-8"-88"16,0 5-78-16,-6 2-82 16,-13 9-76-16,-7-5-53 0,-6 5-29 15,-7 3-58-15,-7-8-151 16,-6-3-221-16,13-3-317 0,6-12-125 15</inkml:trace>
  <inkml:trace contextRef="#ctx0" brushRef="#br0" timeOffset="-3907">6019 965 1477 0,'0'0'311'0,"0"0"-29"16,0 0-87-16,-13 40-51 0,7 1-4 15,-7-4-30 1,-7 4-38-16,7-4-28 0,-7 0-21 16,13-8-11-16,7-29 0 15,-13 41-4-15,13-41-8 0,0 0 11 16,-19 33 4-16,19-33 1 15,-33 15-12-15,33-15-11 0,-41-4 2 16,8 4 15-16,1 0-10 16,32 0-6-16,-46 15 22 0,13 7 39 15,-7 8 7-15,7 10 4 0,1 1 2 16,5 3 11-16,-6 1 16 16,7-5-3-16,0-3-6 0,0-4-11 15,26-33 8 1,-33 34 16-16,33-34 5 0,0 0-5 15,-33 18-10-15,33-18 6 16,0 0-36-16,0 0-28 0,-20-37-21 16,20-7-2-16,13-4-8 15,20-11-18-15,7 0-88 0,-1 3-86 16,0 12-95-16,-12 7-161 16,-27 37-328-16,0 0-252 0</inkml:trace>
  <inkml:trace contextRef="#ctx0" brushRef="#br0" timeOffset="-3750">5131 2073 1456 0,'79'4'268'15,"13"-15"-125"-15,7-8-77 0,6-3-182 16,-7-18-407-16</inkml:trace>
  <inkml:trace contextRef="#ctx0" brushRef="#br0" timeOffset="-3555">6611 0 2042 0,'-46'40'295'0,"-13"1"-133"0,0 18-82 16,-7 7-38-16,-13 16-61 15,-6-5-230-15,-7 5-330 0,-14 3-171 16</inkml:trace>
  <inkml:trace contextRef="#ctx0" brushRef="#br0" timeOffset="-3068">4690 1283 1760 0,'0'0'399'16,"0"0"-69"-16,0 0-124 0,0-45-109 15,13 5-63-15,13-8-6 16,7 0-14-16,13-8-35 0,7 1-13 15,-1 10 2-15,-12 8-3 0,-40 37-13 16,53-25 18-16,-13 13 4 16,-40 12 26-16,39 19-12 15,1-1 4-15,-40-18 11 16,39 37 10-16,-39-37-13 0,0 0-8 16,26 41 14-16,-26-41-1 15,0 0-13-15,0 0 5 0,0 0 26 16,0 0 11-16,0 0 40 15,0 0-16-15,-32 11 2 0,-21 8 17 16,-6-5 2-16,-7 5 5 16,6-1 0-16,-6 1-1 0,7-1-13 15,7 1 4-15,-1-8 13 16,53-11 11-16,-39 11 29 16,39-11 4-16,0 0-48 0,0 0-41 15,0 0-22-15,-27-48 1 16,14-4-16-16,13-3 3 0,13-12-19 15,0-7 4-15,7 7-2 16,-7 15-49-16,-13 52-89 0,7-48-130 16,-7 48-172-16,0 0-156 15,0 0-210-15</inkml:trace>
  <inkml:trace contextRef="#ctx0" brushRef="#br0" timeOffset="-2915">4499 1501 1733 0,'14'40'382'0,"-14"-40"-97"15,0 0-148-15,0 0-81 16,0 0-235-16,0 0-388 0,46-55-233 16</inkml:trace>
  <inkml:trace contextRef="#ctx0" brushRef="#br0" timeOffset="-2503">4342 1131 2198 0,'0'0'397'0,"-27"-41"-97"16,27 41-92-16,0 0-73 0,0 0-49 15,0 0-29-15,0 0-21 16,0 0-16-16,0 0-7 0,-52 8-4 16,6 10-15-16,-7 12 2 15,1 7 9-15,-1 15 3 16,-7 3 20-16,14 4 13 16,-7 0-2-16,7 0-2 0,7-3 10 15,6-5-5-15,33-51 5 16,-33 48 15-16,33-48 15 0,0 0 14 15,0 0 2-15,0 0-42 16,-46 26-22-16,46-26-10 0,0 0 6 16,-52-44-10-16,12-8-11 15,27-7-4-15,0-4 3 0,6-11 4 16,7 4-25-16,0 7-39 16,7 8-84-16,6 11-101 0,-13 44-91 15,0 0-138-15,0 0-317 16,53-4-155-16</inkml:trace>
  <inkml:trace contextRef="#ctx0" brushRef="#br0" timeOffset="-2362">3644 1844 1770 0,'7'44'340'0,"-7"-44"-61"0,0 0-114 16,65 19-90-16,1-12-240 15,6-14-591-15</inkml:trace>
  <inkml:trace contextRef="#ctx0" brushRef="#br0" timeOffset="-2003">2776 384 2712 0,'0'0'261'16,"0"0"43"-16,13 55-21 0,-13 1-41 15,-7 6-75-15,14 5-63 16,-1 3-47-16,8 8-13 16,-1 4-30-16,13-1-128 0,-6 4-195 15,6-7-249-15,0-12-370 16,1-3-100-16</inkml:trace>
  <inkml:trace contextRef="#ctx0" brushRef="#br0" timeOffset="-1612">2638 1198 2097 0,'0'0'333'16,"0"0"-56"-16,0 0-47 15,0 0-89-15,0 0-40 0,0 0-48 16,6 44-16-16,-6-44-9 16,0 48-13-16,-13-11-10 15,13-37 0-15,-26 37-73 16,26-37-9-16,-53 22 4 0,7-15-10 16,7-10 19-16,39 3 24 15,-53-37-13-15,7 3 46 0,46 34 43 16,-46-48 68-16,46 48 28 15,-52-36-13-15,11 17-2 16,-11 12 46-16,-1 10 18 0,-6 12 22 16,-7 7 9-16,7-3 1 15,-13 7-41-15,6-4-43 0,0 0-83 16,1-4-8 0,6 1-18-16,-1-12-48 0,8-3-115 15,-7-11-111-15,6-8-80 16,0-7-22-16,7-12-127 0,0-6-287 15,6-19-272-15</inkml:trace>
  <inkml:trace contextRef="#ctx0" brushRef="#br0" timeOffset="-1459">1526 854 2145 0,'53'22'341'15,"-1"-7"-147"-15,1-4-82 0,-1-7-54 16,14-4-186-16,-7-4-413 16,-6-7-483-16</inkml:trace>
  <inkml:trace contextRef="#ctx0" brushRef="#br0" timeOffset="-1007">592 850 2052 0,'0'0'294'16,"0"0"-109"-16,0 0 0 16,0 0 3-16,0 0-33 0,7 52-49 15,-1 0-41 1,7-1-39-16,0 5-2 0,-6-1-5 16,0-7-12-16,-1-3-7 15,-6-45 0-15,7 44 14 0,-7-44 4 16,0 0-10-16,0 0-12 15,-40 15-1-15,-6-15 5 16,7-15-3-16,-7-3 8 0,-1 3 13 16,1 0 7-16,-7 8 12 15,7 10 11-15,-6 12-4 0,-1 4-23 16,7 6 5-16,0 12-11 16,13 0-9-16,1 4-102 15,5 0-182-15,27-41-301 16,-6 40-318-16</inkml:trace>
  <inkml:trace contextRef="#ctx0" brushRef="#br0" timeOffset="-767">1533 210 2229 0,'0'0'316'16,"0"0"32"-16,0 0-63 0,0 0-69 16,-79 56-62-16,-13-5-28 15,-14 1-47-15,-19 3-47 16,-7-7-28-16,-6 4-127 16,7-4-136-16,6 4-189 0,20-4-329 15,5-4-221-15</inkml:trace>
  <inkml:trace contextRef="#ctx0" brushRef="#br0" timeOffset="2229">4913 2595 860 0,'0'0'236'0,"-39"-37"-53"16,39 37 10-16,-53-44 6 15,7 14-15-15,7 1 10 16,-7 7-19-16,7-2-33 0,-7 2-43 16,-14 11-47-16,1 0-10 15,-20 7-22-15,1 8-1 0,-28 3 28 16,-5 8-14-16,-22 11 27 16,2 8 37-16,-20 18 15 15,-7 15-1-15,-6 18 2 0,-14 14-17 16,6 23-32-16,8 26-32 15,13 15-9-15,20 14-13 16,19 8 6-16,33-8 3 16,33-3 8-16,39-11-6 0,40-8-4 15,33-11-11-15,46-14 4 16,26-19-5-16,26-15 3 16,20-26 4-16,8-18-10 0,11-27 8 15,8-28 7-15,-1-19-12 16,-6-30-9-16,-6-26 4 0,-8-33 0 15,-12-33 4-15,-1-40 3 16,-19-23-15-16,-26-9 5 16,-27 9 40-16,-39 19 16 0,-26 26-23 15,-40 25-16-15,-33 30-11 16,-26 29-71-16,-20 19-88 16,-13 22-154-16,-8 22-250 15,2 19-327-15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11.5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 1553 0,'40'33'365'16,"-1"-18"-88"-16,7-11-119 0,7-4-86 15,-1-7-29-15,-6-5-132 0,-6-2-217 16,-1-9-283-16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8:26.0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9870 1940 1393 0,'-7'18'308'0,"-6"4"-10"15,0 0-73-15,0 0-86 16,0 4-49-16,-7 0-18 0,7-4 14 16,6-3-25-16,-6-1-17 15,0-3-19-15,6-4-20 0,1-3 2 16,-7-1 4-16,13-7-11 15,0 0 0-15,-13 7 18 0,13-7-18 16,0 0 8-16,0 0-18 0,-27-3 14 16,27 3 1-16,0 0-1 15,-33-8-4-15,33 8 3 16,-46 11 10-16,0 0 7 0,7 8 2 16,0-4-20-16,-1 7 11 0,1-4-3 15,-1-3 4-15,7 0-5 16,14 0-3-16,19-15-11 0,0 0-1 15,-27 14 3-15,27-14 6 0,0 0-1 16,-26 8 13-16,26-8-7 0,0 0-8 16,0 0-3-16,0 0 3 15,-26-37-9-15,26 37 14 0,-33-33 91 16,-6 10 32-16,-1 16 16 0,-6 7 12 16,-13 15 0-16,-7 7-6 15,-13 15 0-15,-6 11 19 16,-20 11 8-16,0 4-51 0,0 3-60 0,-14 2-25 15,8-2-30-15,-1-3-112 16,0-11-161-16,7-4-103 16,6-11-75-16,7-8-140 0,7-10-186 15,19-15-40-15</inkml:trace>
  <inkml:trace contextRef="#ctx0" brushRef="#br0" timeOffset="452">8391 1855 1178 0,'-52'-15'307'0,"12"15"-27"16,40 0-65-16,-33 15-88 0,33-15-52 15,0 0-42-15,0 0 2 0,-6 36-16 16,6-36 5-16,0 0-13 15,52 34-6-15,1-19 0 0,-7-12 2 16,-7-6-5-16,7-5-14 0,-46 8 16 16,33-29 5-16,-33 29-4 0,27-41 15 15,-27 41 115-15,0-45 40 16,0 45 11-16,0 0-16 0,-60-34-15 16,-5 23-11-16,6 8-18 15,-7 6-25-15,0 1-17 0,0 7-14 16,1 0-17-16,6 0-17 15,13-3 5-15,0 3 21 0,13-7 12 16,33-4-9-16,0 0-19 0,-40-15-11 16,40 15-16-16,0 0 1 15,-19-37-8-15,12 0-19 0,14 3 7 16,12-6-5-16,8-5 0 0,-1-6-30 16,0-5-77-16,7-3-49 15,-7 8-57-15,1 6-86 0,-27 45-144 16,0 0-231-16,0 0-57 0,0 0 66 15</inkml:trace>
  <inkml:trace contextRef="#ctx0" brushRef="#br0" timeOffset="1228">7136 1783 371 0,'0'0'87'15,"0"0"38"-15,0 0 29 0,0 0 14 16,0 0 35-16,0 0-6 0,0 0-13 15,33-44-29-15,-33 44-41 16,0 0 1-16,0 0-36 0,0 0-18 16,0 0-41-16,0 0 22 0,0 0 2 15,0 0 21-15,0 0-9 16,0 0-2-16,0 0 7 16,0 0 2-16,0 0-6 0,0 0-11 15,0 0-26-15,0 0 3 0,0 0-14 16,0 0-2-16,0 0-15 0,0 0 11 15,0 0-3-15,0 0 5 16,0 0 0-16,0 0-10 0,0 0 9 16,0 0 13-16,0 0-8 0,0 0-9 15,26-37-4-15,-26 37-1 16,0 0 17-16,20-41-12 0,-20 41-6 16,0 0-4-16,26-40 10 0,-26 40-3 15,0 0-9-15,0 0-1 16,0 0 23-16,0 0-8 15,0 0-11-15,40 29 23 0,-40-29-25 16,46 45 11-16,-20-8 0 0,7-8 6 16,-33-29-1-16,26 30-5 0,-26-30 5 15,0 0-13-15,0 0 34 16,33 22-19-16,-33-22-7 0,0 0 8 16,0 0 16-16,0 0 55 0,0 0-6 15,0 0-19-15,-39 11 13 16,-1 1 35-16,-19-5-4 0,0 5-14 15,-7 2-19-15,-6 1-20 0,-7 0-12 16,7-4 0-16,6-4 14 16,7-3 17-16,6-4-19 15,7-4-19-15,13-3-10 0,33 7-9 16,0 0-2-16,-26-41-1 0,6 0 4 16,20 0 1-16,0 0-18 15,14-7 11-15,-1 0-7 0,6-7-1 16,8 0 6-16,-8-1-25 0,8 15-47 15,-27 41-71-15,26-36-125 0,-26 36-113 16,0 0-234-16,0 0-181 16</inkml:trace>
  <inkml:trace contextRef="#ctx0" brushRef="#br0" timeOffset="1397">6656 2368 2276 0,'0'0'371'0,"0"0"-95"16,0 0-119-16,0 0-80 0,0 0-67 15,33-26-150-15,-33 26-194 16,20-51-280-16,-7 6-187 0</inkml:trace>
  <inkml:trace contextRef="#ctx0" brushRef="#br0" timeOffset="1883">6229 1606 1628 0,'0'0'378'0,"0"0"-67"16,0 0-87-16,0 0-79 0,-6 41-48 15,6-41-32-15,6 44-14 16,-6-44-22-16,0 44 3 0,0-44-25 15,0 0 2-15,0 45 2 0,0-45-14 16,-6 37 0-16,6-37 3 0,0 0-4 16,0 0-30-16,0 0-27 15,-46 23-18-15,46-23-16 16,-40-4-2-16,40 4 27 0,-33-30 49 16,33 30 5-16,-39-45 3 0,39 45 13 15,-39-48 18-15,39 48 66 16,0 0 1-16,-33-18 8 0,33 18 27 15,-46 3-4-15,46-3 9 0,-40 26-15 16,40-26-27-16,-46 37-3 16,46-37 1-16,-39 41 10 0,6-7 6 15,33-34-16-15,-46 30-13 0,7-8-27 16,-7-7-16-16,-7-4-13 0,0-11 3 16,-19 0-7-16,0-8-1 15,-7-3 0-15,-6-4-5 16,-1 1-6-16,-6-5-2 0,7-4 6 15,-7-7 0-15,6 1 0 0,8 3 6 16,12 0-14-16,20 4-26 16,46 22-109-16,-40-22-140 0,40 22-115 15,0 0-165-15,0 0-229 0</inkml:trace>
  <inkml:trace contextRef="#ctx0" brushRef="#br0" timeOffset="2044">5020 2545 2042 0,'26'35'342'0,"7"-21"-79"0,7-6-106 16,12-12-78-16,1-7-47 16,13-4-200-16,-7-15-228 0,6-11-405 15</inkml:trace>
  <inkml:trace contextRef="#ctx0" brushRef="#br0" timeOffset="2229">4606 1370 1403 0,'0'0'191'16,"0"0"16"-16,53-23-80 0,6 9-54 15,7 3-40-15,6-1-121 0,0 5-206 16,-6 3-193-16,-14 1-87 0</inkml:trace>
  <inkml:trace contextRef="#ctx0" brushRef="#br0" timeOffset="2583">3910 1366 825 0,'0'0'365'0,"0"0"60"15,0 0-49-15,-33 63-56 0,33-12-99 16,0-6-49-16,6 3-55 16,8-8-35-16,-8 1-40 0,-6-41-24 15,20 44-18-15,-20-44 3 0,6 41 6 16,-6-41 9-16,0 0-5 15,0 0-6-15,0 0-7 16,0 0-6-16,-52 11 6 0,12-18-9 16,40 7 12-16,-52-30-3 0,6 4 0 15,6 8 0-15,40 18 8 0,-46-19 22 16,0 16 35-16,7 6 11 16,0 8-10-16,39-11-15 0,-53 30-26 15,14 0-17-15,12 3-8 0,27-33-11 16,-39 37-102-16,39-37-170 15,-33 37-256-15,33-37-244 0</inkml:trace>
  <inkml:trace contextRef="#ctx0" brushRef="#br0" timeOffset="2828">4843 648 2595 0,'0'0'236'0,"0"0"55"15,-26 33 2-15,-20 4-41 16,-7 0-80-16,-13 4-80 0,-6 3-39 0,-7 4-34 16,-6-3-10-16,-7 3-9 15,0 0-68-15,0-8-155 16,0 9-143-16,6-8-229 0,1 7-284 15,13-4-31-15</inkml:trace>
  <inkml:trace contextRef="#ctx0" brushRef="#br0" timeOffset="3244">2569 1503 797 0,'46'-26'246'16,"-46"26"115"-16,0 0 27 0,0 0-19 15,0 0-59-15,0 0-72 0,0 0-57 16,26 37-42-16,-26-37-47 15,7 37-38-15,-7-37-23 0,-7 29 1 16,7-29-18-16,0 0-14 0,0 0 0 16,-13 30 0-16,13-30 11 0,-33 26-11 15,1-15-7-15,-1 0 10 16,-13-4 3-16,6 8-2 16,-6 3-4-16,0 5 20 0,-6 6 33 15,-1 4 2-15,7 1-9 0,-6 7-20 16,6-4-5-16,0 4-10 15,0-8-3-15,13 0-12 0,33-33-91 16,-40 41-100-16,40-41-155 0,0 0-235 16,-39 18-142-16,39-18 31 15</inkml:trace>
  <inkml:trace contextRef="#ctx0" brushRef="#br0" timeOffset="3575">3469 582 2232 0,'0'0'268'0,"-13"48"17"0,-20-4-33 16,-13 0-71-16,-6-7-76 15,-7 4-47-15,0-4-29 0,-1-4-20 16,1-3-6-16,0-8-6 0,7-7-11 15,-1-1-57-15,14-6-28 16,-1-8-21-16,40 0 22 16,-39-11 25-16,39 11 28 0,-33-34 22 15,13 5 12-15,20 29 2 0,-20-33 2 16,20 33 7-16,0 0 9 16,0 0 11-16,-26-11 19 0,26 11-17 15,-46 29-22-15,7 1 0 0,-1 3-41 16,1 0-201-16,39-33-271 0,-46 48-200 15</inkml:trace>
  <inkml:trace contextRef="#ctx0" brushRef="#br0" timeOffset="4027">1675 1407 1283 0,'0'0'314'0,"0"0"-4"16,46 14-61-16,-46-14-102 0,53 19-56 16,-53-19-44-16,39 15-25 15,-39-15-6-15,0 0-3 0,0 0 1 16,0 0-17-16,0 0-7 16,0 0-64-16,0 0-34 0,0 0-10 15,-46 14-2-15,46-14 8 0,-52-11-13 16,52 11-23-16,-46-40-14 15,26-1 21-15,14-3 90 0,6 44 2 16,13-52 65-16,-13 52 42 0,0 0 97 16,46-30 60-16,-46 30 29 15,0 0 5-15,0 0-33 0,0 0-9 16,26 37-42-16,-26-37-27 0,0 52-32 16,0-52-11-16,-26 48-17 15,26-48-17-15,-53 37-26 0,7-19 4 16,7-3 4-16,39-15 11 15,-53 0 10-15,53 0-17 0,-46-18-15 16,46 18-14-16,-39-37-2 16,26-4-8-16,6 1-8 0,7-8-28 15,7-8-67-15,6 1-62 0,6 7-87 16,8-1-181-16,-27 49-188 0,39-56-139 16</inkml:trace>
  <inkml:trace contextRef="#ctx0" brushRef="#br0" timeOffset="4596">1183 1266 1049 0,'0'0'127'0,"0"0"174"16,0 0-12-16,0 0-85 0,0 0-82 16,0 0-47-16,-33 48-37 15,33-48-12-15,-27 56-17 16,27-56 16-16,-19 48-33 0,19-48 24 0,0 0-11 16,0 0 7-16,-33 48-27 0,33-48 20 15,0 0-5-15,0 0-9 16,0 0-19-16,0 0-3 15,0 0-21-15,0 0-3 0,0 0 1 16,0 0 32-16,0 0 15 0,-40-48 12 16,40 48 17-16,0 0 23 15,0 0 38-15,0 0 18 0,-46-11 21 16,46 11 8-16,-52 29-2 0,6 1-10 16,46-30-24-16,-46 48-8 15,6-4-31-15,14-14 4 0,-7-5-4 16,33-25-13-16,-46 34-18 0,13-16-17 15,1-7-4-15,-8-3-3 16,14-12 6-16,-14-3-6 0,40 7 6 16,-39-26-10-16,39 26 1 15,-33-41 8-15,7 0-10 0,6 4 10 16,0 0 4-16,20 37 1 0,-32-40-5 16,32 40-10-16,-53-41-3 15,7 12 2-15,7 10 9 0,-7 4-8 16,6 1-73-16,1 10-100 0,39 4-126 15,-53-15-167-15,53 15-185 16,-39-26-7-16</inkml:trace>
  <inkml:trace contextRef="#ctx0" brushRef="#br0" timeOffset="4744">907 604 1340 0,'0'0'10'16,"39"15"1"-16,-39-15-7 0,53 22-96 16,-14 4-222-16,-39-26-144 15</inkml:trace>
  <inkml:trace contextRef="#ctx0" brushRef="#br0" timeOffset="4916">539 2095 1688 0,'0'0'246'0,"0"0"-14"0,0 0-94 16,32 7-63-16,8-18-149 0,6-4-235 16,0-14-238-16,6-8-121 15</inkml:trace>
  <inkml:trace contextRef="#ctx0" brushRef="#br0" timeOffset="5089">565 759 1268 0,'0'0'177'16,"52"-7"-15"-16,21-1-88 0,6 4-43 15,19 1-78-15,1-5-376 16</inkml:trace>
  <inkml:trace contextRef="#ctx0" brushRef="#br0" timeOffset="6647">3542 167 890 0,'0'0'142'0,"-40"-33"72"0,40 33 9 16,-39-30-12-16,13 4 12 0,26 26-67 15,-46-22-78-15,6 4-18 16,-6 3-16-16,-13 7-41 0,0 1 3 16,-7 3 1-16,-13 1-4 15,-13 3-11-15,-13 3 2 0,-13 5-3 16,0 3-18-16,-7 7 9 0,6 1 0 15,1 3 15-15,13-4 8 16,6 5-5-16,7-1 7 16,14 0-19-16,12 0-8 0,7 0 11 15,13 4 43-15,6-7-31 0,7-1-8 16,33-18-4-16,-39 33 4 16,6-3-3-16,33-30 2 0,-33 30 11 15,33-30-5-15,-33 30 0 16,33-30-15-16,0 0 9 0,-32 33 9 15,32-33 0-15,-27 30 1 0,27-30-4 16,-26 37-10-16,19-11-9 16,7-26 22-16,0 40 4 0,0-40 4 15,-6 37-11-15,6-37-10 0,6 30-5 16,-6-30 8 0,7 33 17-16,-7-33-2 0,0 0-4 0,0 0-9 15,0 0 5-15,0 0 0 16,-7 33 11-16,7-33 9 15,0 0-10-15,0 0-10 0,0 0 0 16,0 0 0-16,-26 30 3 0,26-30 0 16,0 0 6-16,-39 29-5 15,39-29 0-15,0 0-9 0,-33 37-9 16,13-7 20-16,20-30 7 16,-20 40 5-16,7-6 15 0,13-34-5 15,-6 37-14-15,6 0-21 0,0-8 7 16,0-29 19-16,6 37-3 15,-6-37-12-15,0 33-4 16,0-33-5-16,13 35-1 0,-13-35-4 16,14 33 10-16,-14-33 7 0,19 40-4 15,-12-10 3-15,-7-30-6 16,20 33 0-16,-7-3-15 0,-13-30 21 16,6 40 1-16,-6-6 11 15,0-34-28-15,-13 40 10 0,0-6-17 16,13-34 14-16,-20 40 9 0,-6-7-6 15,26-33-6-15,-20 37 6 16,7-7 6-16,13-30-1 0,-13 41-8 16,6-8 3-16,7-4 10 15,0-29-10-15,20 41 0 16,0-8 0-16,6 1 3 0,-6-1-12 16,6 1 9-16,0-1 5 0,1 4-9 15,-1 0-3-15,-6 4 14 16,-7 3-7-16,-7 1 5 0,1-1 3 15,-7 4-1-15,0 4-5 0,-7 3 5 16,7 0-7-16,0 1-10 16,0-1 7-16,7-3 0 0,-7-4-3 15,13-3 0-15,0-8 6 16,7 0-20-16,6-11-3 0,14-4-20 16,-1-11-27-16,14-3 22 15,12-8 36-15,8 0-5 0,12-8 24 16,1-6-11-16,6-5-10 15,13 1 8-15,0-8 10 0,7-7 2 16,-7-4-2-16,-7-5-7 0,1 5-3 16,-7 0 19-16,-13 0-3 15,0 0-7-15,-20 4-3 0,-7 7 37 16,1-3 0-16,-14-5-15 0,1 1-20 16,-14 3 3-16,7-3 3 15,0-7-3-15,-7-1 0 0,0-3-12 16,1-4-2-16,-1 3 9 0,7-3-6 15,-7 4 6-15,7-13 3 16,-13 6-3-16,-1-5-8 16,-6 5 8-16,1-9 23 0,-1 1-23 15,-7 0 0-15,7-4 6 0,1 1-1 16,-1-9-14-16,-7 5 9 16,14-4 0-16,-7-5 16 0,0 1-35 15,7 4 27-15,0 0-3 0,-1 3-2 16,8 4-3-16,-8 4-5 15,1 11 68-15,-7 4 32 0,0 3-20 16,-6 8-31-16,-7 3-23 16,0 30-1-16,-7-37-7 15,-6 8-33-15,13 29-112 0,0 0-154 16,-19-42-221-16,19 42-81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9:21.3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393 839 1054 0,'39'22'379'0,"-39"-22"-2"15,20 26-5-15,-20-26-54 16,33 52-54-16,-20-1-34 0,-13 9-62 15,0 10-39-15,-13 4-57 16,0 11-38-16,-7 3 0 0,7-3-26 16,-7 0-4-16,7-7-72 15,0-12-146-15,-1-7-186 0,1-10-261 16,13-13-93-16</inkml:trace>
  <inkml:trace contextRef="#ctx0" brushRef="#br0" timeOffset="408">1198 45 1185 0,'-20'-30'183'15,"-14"12"98"-15,-19 18-8 0,-12 29-55 16,-21 30-93-16,0 23-31 15,-13 25 21-15,-20 26 29 16,-6 18 17-16,-7 12-18 0,20 7 4 16,7 14-5-16,25 1-30 15,28 0-14-15,25 0 4 0,21-4-18 16,32-4-19-16,20-7 6 16,27-19-28-16,19-18-25 0,13-14-9 15,-5-27 3-15,18-29 6 16,-12-23-12-16,-1-28-12 0,7-31-25 15,-6-33-44-15,-1-36-12 16,2-38 0-16,4-33 10 0,-5-33 32 16,-7-15 17-16,0-7 2 15,-26 7 1-15,-14 19 21 0,-20 25 0 16,-39 26-7-16,-26 30-40 16,-13 33-78-16,-35 30-140 15,-18 26-282-15,-32 25-227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9:20.0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1559 907 884 0,'0'0'222'0,"0"0"18"16,0 0-43-16,0 0-63 16,0 0-46-16,0 0-2 0,0 0-20 15,0 0-28-15,0 0 0 16,0 0 71-16,0 0-24 0,0 0-13 16,-6 33-6-16,-8 4 1 15,-5 4 6-15,-1-1-15 0,-6-3-31 16,-1 0-2-16,-19-3 0 15,14-5 4-15,-21-3-29 0,14-7 0 16,-14-1 10-16,14-11-10 16,-1 1-7-16,6-1 20 15,8-3-7-15,26-4-22 0,0 0-14 16,0 0 9-16,0 0-12 16,-33-41-5-16,27 4 6 0,6-3-13 15,13 6 33-15,-13 34-6 16,6-33 4-16,-6 33 21 0,0 0-7 15,0 0-11-15,0 0 28 16,0 0 13-16,0 0 6 0,0 0-3 16,-6 33-12-16,-7 1-9 15,-1-5 7-15,8 1 3 0,6-30-9 16,-13 37-4-16,-14-15-7 0,27-22 7 16,-19 26 1-1,-14-15-7-15,-7-4-13 0,8-3 12 16,-1-8 1-16,0-3-16 0,0-4-8 15,33 11-4-15,-39-26-19 16,6 0 10-16,33 26 17 0,-33-37-1 16,33 37 5-16,-7-30 7 15,7 30 6-15,0 0-19 0,0 0 14 16,0 0 27-16,0 0 2 16,-6 41-10-16,19 7 5 0,0 8 6 15,13-1-11-15,7 4-14 16,0 0 10-16,13 4 4 0,0-8-14 15,0 1-14-15,0-8-15 16,-7-4-139-16,-6-7-121 0,-6-7-157 16,-8-4-80-16</inkml:trace>
  <inkml:trace contextRef="#ctx0" brushRef="#br0" timeOffset="764">1861 194 576 0,'-19'-41'94'0,"19"41"64"0,0 0 53 16,-53-44-38-16,53 44-27 0,-59-37-3 15,6 7-28-15,7 12-20 16,0 3 24-16,0 8-5 0,-13 3-20 15,-6 12-7-15,-8 6-19 16,-12 8-6-16,-14 12 21 16,-7 10 12-16,-6 11 7 0,-6 16-29 15,-7 10 21-15,0 15 17 16,20 7-21-16,-1 12-3 0,8 7-22 16,12 7-7-16,14 8-10 15,19 7-19-15,20-4-6 0,14 1-7 16,25-8-2-16,14 0 18 0,19-4 9 15,21-11 15-15,12 1 10 16,20-9 10-16,14 1 1 0,12-15-19 16,7-14-24-16,7-12-19 15,-1-19 4-15,14-17-10 16,0-19-9-16,-20-23 2 0,20-21 2 16,-7-23-40-16,-14-26-37 15,1-21 3-15,-19-20 10 0,-14-14 10 16,-19-22 7-16,-14-11 18 0,-20-11 12 15,-12 7 22-15,-27 14-9 16,-14 16-6-16,-5 18-44 0,-8 15-55 16,1 18-114-16,0 15-171 15,0 12-343-15,-1 6-156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9:22.7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941 2831 1268 0,'0'0'180'16,"0"0"67"-16,0 0-32 0,7 0 14 15,0 15 32-15,-7 7-87 0,-7 8-40 16,0 3-48-16,-6 4-38 15,-6 1-21-15,-1-1-7 16,-6 3 3-16,-1-6-8 0,-5-9-10 16,5-2-5-16,1-5 3 15,26-18 18-15,-20 11-21 0,20-11-5 16,0 0 0-16,0 0-5 0,-33-44 4 16,27-4 9-16,6-4-13 15,0 4 17-15,13 6-20 0,-6 13 18 16,-7 29-15-16,6-30 5 0,-6 30-1 15,0 0 44-15,0 0 18 0,33 30-20 16,-7 18-4-16,1 5-15 16,-1 17-4-16,-6 4-2 15,6 3-11-15,0 5 6 0,-6-1-12 16,6 0-70-16,0-3-99 0,-6-8-139 16,6-11-201-16,-6-7-72 0,0-15 52 15</inkml:trace>
  <inkml:trace contextRef="#ctx0" brushRef="#br0" timeOffset="412">1441 2029 1190 0,'-33'-59'153'15,"0"4"83"-15,-6 7 13 0,-14 11-1 16,-13 11-34-16,-6 19-31 15,-20 18-25-15,-13 26-12 0,-7 22 7 16,-12 26-34-16,-1 22-35 16,6 18-8-16,8 20-28 0,6 13-29 15,19 12 1-15,14 11-5 0,13 1-15 16,32-4 4-16,21-16 2 0,32-10-12 16,33-16 9-16,27-14 1 15,32-11-10-15,27-26-7 0,25-4 19 16,21-25-4-16,13-19-2 0,-1-26 11 15,-12-22 4-15,-7-22-18 16,-20-27 3-16,-13-32 4 0,-13-26-1 16,-26-26-13-16,-13-22-5 15,-21-15 15-15,-32-15-7 0,-13-1-5 16,-33 20 3-16,-19 18 13 0,-34 26-9 16,-13 29-1-16,-19 27 9 15,-14 25-6-15,-6 22-44 0,7 16-71 16,-1 17-94-16,20 8-194 0,13 15-230 15,20 8-37-15</inkml:trace>
  <inkml:trace contextRef="#ctx0" brushRef="#br0" timeOffset="1412">15709 1102 469 0,'0'0'143'15,"0"0"50"-15,0 0 1 0,0 0 42 16,0 0-8-16,0 0 27 16,0 0-25-16,0 0-31 0,0 0 19 15,0 0 41-15,-33 44-85 16,0 19-39-16,7 11-63 0,0 4-20 16,0 3-24-16,12 0-16 15,8-7-12-15,-1-4-8 0,1-14-110 16,-1-5-192-16,7-10-302 15,-6-8-95-15</inkml:trace>
  <inkml:trace contextRef="#ctx0" brushRef="#br0" timeOffset="1679">16649 68 2200 0,'0'0'206'0,"0"0"22"15,-66-37-16-15,-6 14-66 0,0 16-58 16,-14 7-44-16,-6 7-11 16,-6 12-8-16,-1 7-11 0,0 0-19 15,1 18 5-15,6 11-9 16,6 12-17-16,14 7-85 15,13 7-83-15,13 8-126 0,0 3-215 16,7 4-117-16</inkml:trace>
  <inkml:trace contextRef="#ctx0" brushRef="#br0" timeOffset="2020">15150 1660 1738 0,'0'29'338'16,"0"-29"51"-16,0 0-92 0,0 26-55 15,0-26-62-15,-14 30-44 16,-12-4-46-16,-7-4-46 0,-13 0-5 16,-6-3-20-16,-7-5-6 0,-7-3 2 15,13-3 7-15,1-5 8 16,6-3 39-16,6-7 10 0,14-4-27 15,26 11-33-15,-26-44-11 16,13-12-5-16,13-10-3 16,13-16 0-16,6-14 0 0,8-7 11 0,-1 3-2 15,0 8-12-15,1 3-3 16,5 15-2-16,-5 15-41 16,-8 15-92-16,-5 11-107 0,-14 33-172 15,0 0-137-15,0 0-173 16,0 0-23-16</inkml:trace>
  <inkml:trace contextRef="#ctx0" brushRef="#br0" timeOffset="2181">14539 2214 2510 0,'53'33'339'16,"-7"-14"-113"-16,7-12-117 0,6-3-51 15,6-4-70-15,1-8-247 0,6-3-402 16,-6-3-321-16</inkml:trace>
  <inkml:trace contextRef="#ctx0" brushRef="#br0" timeOffset="3421">13593 1265 1130 0,'-33'-19'331'16,"33"19"-62"-16,0 0-76 0,0 0-53 16,0 0 41-16,-39 22-10 15,0 12-33-15,6 6 6 0,-7 8-4 16,-6 4-24-16,-6 7-37 16,-1 0-31-16,-13-3 7 0,-6-5-15 15,-7 1-13-15,-6-11 2 16,-7-4-3-16,-7-8-14 15,-12-7-9-15,-1-3-3 0,-1-4 0 16,1-8 0-16,7-3 9 16,7-4-9-16,12-8 9 0,7-3-9 15,7-4 0-15,13-3 0 16,6-4 0-16,14 0 0 0,6 3 3 16,33 19-3-16,-20-18-11 0,20 18 3 15,0 0 11-15,-26-19-1 16,26 19-13-16,0 0-6 0,0 0-5 15,0 0 15-15,-26-33-15 16,26 33 17-16,0 0 7 0,-20-30-8 16,20 30 2-16,0 0 6 0,0 0-2 15,0 0-10-15,0 0 13 16,0 0-8-16,0 0-10 16,0 0 19-16,0 0-14 0,-33 15 10 15,33-15 8-15,-19 41-17 16,5-4 9-16,1-8 11 0,13-29-11 15,-19 41 6-15,5-12 12 0,14-29-8 16,-26 34-13-16,-7-12 14 16,33-22-1-16,-39 22-10 0,6-15 13 15,33-7-10-15,-39-7-10 16,-1-4 13-16,40 11-6 0,-39-33-10 16,6 3 19-16,20 1-14 0,-7-1 5 15,20 30 7-15,-13-41-10 16,13 8 3-16,6 4-7 15,1-5 11-15,13 5-4 0,-1-4-11 16,1 3 15-16,-20 30 4 16,46-37-11-16,-13 7-5 0,-33 30 13 15,39-22-8-15,-39 22-11 0,33-7 18 16,-33 7-4-16,27 7-4 16,-27-7 19-16,19 37-8 0,-19 0 2 15,-6 0 12-15,-7 0-15 16,-7 0-6-16,-6-4 9 0,-7-3-4 15,-7-1-13-15,1-3 19 0,-14-11-6 16,7 0-16-16,0-8 21 16,7-3-10-16,-7-8-3 15,13-7 13-15,0-7-10 0,7-8 16 16,6-11 0-16,14-15-13 16,6-14-7-16,0-8 14 0,6-11-10 15,7-8-12-15,7 5-42 0,-7 3-100 16,7 7-151-16,13 15-174 15,6 8-228-15,7 11-50 0</inkml:trace>
  <inkml:trace contextRef="#ctx0" brushRef="#br0" timeOffset="3609">12390 869 2086 0,'33'-26'329'16,"-33"26"13"-16,46-14-77 0,-13 10-83 16,7 15-54-16,-1 19-64 15,1 10-42-15,-1 16-32 0,-6 10-208 16,-7 4-276-16,-13 12-369 16</inkml:trace>
  <inkml:trace contextRef="#ctx0" brushRef="#br0" timeOffset="3769">11227 2358 1384 0,'0'0'221'16,"0"0"-28"-16,52-26-103 0,14-3-55 15,0-1-165-15,6-3-287 0,0-8-141 16</inkml:trace>
  <inkml:trace contextRef="#ctx0" brushRef="#br0" timeOffset="3981">11476 888 1301 0,'0'0'288'15,"0"0"92"-15,0 0-31 0,0 0-112 16,-6 59-84-16,-7 7-71 0,-1 8-43 16,-5 4-26-16,-8 10 4 15,-5 1-129-15,-8 0-180 16,-6-1-219-16,0-3-149 0</inkml:trace>
  <inkml:trace contextRef="#ctx0" brushRef="#br0" timeOffset="4340">10504 1364 2344 0,'0'0'272'0,"6"26"-11"16,1 11-61-16,13 15-41 0,-7 14-48 15,6 8-46-15,1 0-29 16,-7 11-8-16,0-7-8 0,-13-1-20 16,-13-7 15-16,-13-3-15 15,-13-12 11-15,-14-7-8 0,-13-11-3 16,-13-11-4-16,-6-11 4 0,-7-4 0 16,7-18 7-16,6-8 0 15,6-11-7-15,14-18-7 0,7-15 0 16,19-15 2-16,7-11 8 15,26-4 7-15,6 0-21 0,20 8 14 16,27 4-11-16,6 10-1 16,13 15-98-16,7 15-140 0,0 15-175 15,7 4-304-15,-14 14-99 0</inkml:trace>
  <inkml:trace contextRef="#ctx0" brushRef="#br0" timeOffset="4485">10431 1841 1921 0,'0'0'176'15,"0"0"60"-15,0 0-69 0,0 0-63 0,0 0-132 16,0 0-284-16,0 0-423 16</inkml:trace>
  <inkml:trace contextRef="#ctx0" brushRef="#br0" timeOffset="4796">9143 1623 2177 0,'7'-33'169'0,"13"-1"-3"15,6 1-50-15,0 4-39 0,7 3 2 16,7 7-27-16,-8 12 25 16,1 7 9-16,-33 0 31 0,27 37 29 15,-14 0-34-15,-20 15-4 16,-19-1-16-16,-7 8-28 0,-26 0-19 16,-7 1-15-16,-6-9-28 0,-14 5 14 15,1-8-58-15,0-4-107 16,6-11-70-16,0-3-134 0,13-8-119 15,7-11-167-15,6-7-47 0</inkml:trace>
  <inkml:trace contextRef="#ctx0" brushRef="#br0" timeOffset="5280">8506 1427 1962 0,'0'0'302'16,"-13"-29"-29"-16,13 29-103 0,-13-23-48 16,13 23-62-16,0 0-37 15,0-33-23-15,0 33-22 0,39-40-31 16,1 6 7-16,-1 12 3 16,14 4 4-16,-7 7 25 0,-7 7-10 15,-6 11 24-15,6 12-3 16,-39-19 3-16,20 37 14 0,-13 3 6 15,-14 1 21-15,-6 0-3 0,-13-4 7 16,-7-4-23-16,-7-4 6 16,-12-3-28-16,6 0 10 0,-13-7-16 15,-1-5 6-15,1-6 5 16,-6-5-13-16,-1-10 1 0,0-4-12 16,7-8 3-16,6-6-4 0,7-5-3 15,20 0-2-15,6-3-1 16,20 7 6-16,0 26 6 15,27-22 6-15,12 15 8 0,1 14 8 16,-1 15 37-16,0 8 31 0,-6 14 22 16,-13 1 17-16,-20 10-1 15,-7 0-23-15,-12 5-9 0,-8-1-19 16,-12-4-22-16,-7-7-26 0,0-11-1 16,-13 4 0-16,0-8-69 15,0-7-92-15,-7-4-99 0,7-11-172 16,6-7-201-16,1-4-120 0</inkml:trace>
  <inkml:trace contextRef="#ctx0" brushRef="#br0" timeOffset="5441">8138 1970 1665 0,'33'15'261'16,"-33"-15"-20"-16,33 15-49 15,-33-15-61-15,0 0-48 0,0 0-64 16,0 0-228-16,26-8-285 0,-26 8-211 16</inkml:trace>
  <inkml:trace contextRef="#ctx0" brushRef="#br0" timeOffset="5688">7704 1069 1744 0,'0'0'471'0,"40"51"-49"16,-14 1-107-16,0 7-74 16,7-3-52-16,-7 3-80 15,-6-4-44-15,-13 1-29 0,-7-5-10 0,-20 1-5 16,-26-4-30-16,-13 0-122 15,-27-3-73-15,-6-9-94 16,-6 1-170-16,-7-7-196 0,0-8-33 16</inkml:trace>
  <inkml:trace contextRef="#ctx0" brushRef="#br0" timeOffset="6028">6554 1120 1043 0,'0'0'382'0,"0"0"17"15,0 0-12-15,14 34-21 16,5 3-62-16,21 3-61 0,-1 8-52 16,7 8-36-16,-13-1-42 0,-7 1-26 15,1 10-7-15,-21-10-9 16,-12-5-29-16,-14 1-20 16,-26 3-22-16,-7-10-54 0,-12-8-88 15,-1-4-82-15,-6-11-109 0,-14-3-173 16,14-5-183-16,-7-14-12 15</inkml:trace>
  <inkml:trace contextRef="#ctx0" brushRef="#br0" timeOffset="6268">6009 382 1441 0,'0'0'207'0,"0"0"84"15,0 0-8-15,0 0-12 0,0 55-82 16,-7 4-27-16,-6 11-9 16,7 12-3-16,-1 3-32 0,1 11-46 15,-1 3-22-15,14 5-12 0,6-4-21 16,-7-1-11-16,7-10-12 16,-6-8-76-16,0-11-117 0,-1-7-113 15,-6-15-202-15,0-11-140 0,0-37-16 16</inkml:trace>
  <inkml:trace contextRef="#ctx0" brushRef="#br0" timeOffset="6473">5871 1279 1762 0,'0'0'248'0,"0"0"62"16,-20 41-29-16,14 3-30 0,6 8-87 15,0 0-51-15,0 3-53 0,0 1-23 16,-13-1-17-16,-1 0-43 16,-18-3-99-16,-14-4-147 0,-7-3-139 15,-19-9-168-15,-1-10-50 0,-12-7 44 16</inkml:trace>
  <inkml:trace contextRef="#ctx0" brushRef="#br0" timeOffset="6724">5358 862 1622 0,'46'44'359'0,"7"4"11"16,-7 8-64-16,7 6-60 0,-7 5-73 15,-7 7-52-15,-6-4-56 16,-13 0-15-16,-14-3-30 15,-19 3 8-15,-20-4-28 0,-19-3-6 16,-27-11-87-16,-7-4-46 0,-12-7-67 16,-7-12-46-16,6-10-82 15,0-12-115-15,14-14-7 0,13-8 25 16,6-18 42-16</inkml:trace>
  <inkml:trace contextRef="#ctx0" brushRef="#br0" timeOffset="6893">4905 1154 1117 0,'0'0'358'0,"0"0"45"0,33-15-81 15,-33 15-50-15,0 0-78 0,0 0-63 16,0 0-61-16,20 0-35 16,-20 0-13-16,0 0-19 0,0 0-129 15,0 0-221-15,0 0-259 0,0 0-120 16</inkml:trace>
  <inkml:trace contextRef="#ctx0" brushRef="#br0" timeOffset="7544">4616 237 1452 0,'0'0'273'0,"0"0"-6"15,6-33-58-15,-6 33-97 16,0 0-37-16,0 0-34 16,0 0-22-16,0 0-19 0,0 0 21 15,0 0 8-15,0 0 8 0,0 0-8 16,40-7 46-16,-40 7 50 16,0 0-7-16,39 33-24 0,-39-33-8 15,20 52 6-15,-13-4-10 0,-7 0-23 16,-7-4-23-16,7 8 12 15,0 7-11-15,0-4-11 0,0 8-3 16,13-4 5-16,0 4-14 0,0-4-11 16,7-7-6-16,0 0 14 15,0-1-6-15,-1-3-3 16,1-7 0-16,-7 0-2 0,0-4 0 16,-13-4-14-16,7-7-69 0,-7-26-46 15,0 26-29-15,0-26-48 16,0 0-125-16,0 0-119 0,0 0-98 15,0 0 12-15,-40 18 51 0</inkml:trace>
  <inkml:trace contextRef="#ctx0" brushRef="#br0" timeOffset="7960">4590 1645 665 0,'13'30'189'0,"-13"-30"27"16,0 0 29-16,39 18-57 16,1-10-35-16,-1-8-56 0,-6-8-23 15,0 1-15-15,0-4-19 0,-33 11 29 16,32-23 10-16,-32 23-11 16,27-33-8-16,-14 4 35 0,-13-1 20 15,0 30-1-15,-40-29-25 0,1 10-25 16,0 12-15-16,-7 7-23 15,6 7-11-15,7 0-4 0,33-7-3 16,-39 19-11-16,39-19-19 0,-20 30-97 16,20-30-147-16,7 33-263 15,-7-33-165-15</inkml:trace>
  <inkml:trace contextRef="#ctx0" brushRef="#br0" timeOffset="8408">4202 422 949 0,'0'0'177'0,"0"0"8"0,0 0-13 15,0 0-41-15,0 0 138 16,0 0-6-16,0 0-20 0,0 0-40 16,26 52-53-16,7 0-36 15,0-1-26-15,0 5-39 0,-7 7-16 16,0-4 1-16,7-4-12 0,-7 4-7 16,-6 0-9-16,0 0-6 15,-14 1 0-15,1-1-74 0,-7-4-130 16,0-3-133-16,0-12-222 0,7-3-94 15</inkml:trace>
  <inkml:trace contextRef="#ctx0" brushRef="#br0" timeOffset="8980">4300 1686 859 0,'0'0'161'15,"0"0"-2"-15,0 0 6 0,0 0-41 16,0 0-26-16,0 0-20 0,0 0-20 16,0 0-5-16,0 0-23 15,46 18-8-15,-13-10-14 0,0-16-17 16,-33 8 16-16,0 0 0 0,40-22-15 16,-40 22 29-16,19-41 17 15,-12 1 0-15,-14 7 67 0,-6-1 37 16,13 34 6-16,-39-29-24 0,6 10-49 15,0 16-23-15,33 3-26 16,-46 11-13-16,13 11-1 0,33-22-5 16,-33 33 5-16,14 0-12 0,12-3-15 15,7-30-105-15,7 40-135 16,-7-40-236-16,32 34-127 16</inkml:trace>
  <inkml:trace contextRef="#ctx0" brushRef="#br0" timeOffset="9409">4852 1682 359 0,'7'-30'119'0,"-7"30"53"16,0 0 13-16,0 0 16 0,0 0 20 15,0 0-65-15,0 0-26 16,0 0 37-16,0 0-28 0,0 0-60 16,0 0-32-16,0 0-6 0,-13 34-25 15,13-34-6-15,0 0 4 16,6 29-3-16,-6-29-8 0,0 0 0 15,0 0-3-15,0 0 0 0,0 0 6 16,0 0 10-16,0 0-8 16,0 0 1-16,0 0-2 15,-13-40-5-15,0 10-2 0,13 30 7 16,-26-33 37-16,26 33 15 0,0 0-19 16,-33-26-20-16,33 26-6 15,0 0-11-15,0 0-50 0,0 0-124 16,0 0-154-16,-33 11-143 0,33-11-60 15</inkml:trace>
  <inkml:trace contextRef="#ctx0" brushRef="#br0" timeOffset="9609">4406 1597 1488 0,'0'0'188'16,"0"0"0"-16,-33-15 33 0,33 15 1 16,0 0-85-16,0 0-68 15,0 0-43-15,39 11-125 0,-39-11-220 16,40 23-232-16,-1-12-70 0</inkml:trace>
  <inkml:trace contextRef="#ctx0" brushRef="#br0" timeOffset="11020">9906 2835 707 0,'0'0'207'0,"-20"-30"87"15,20 30-4-15,0 0-29 16,0 0-61-16,0 0-42 0,0 0-43 15,0 0-34-15,13-29-33 16,33 3 16-16,33 4-12 16,26 11-17-16,27-1-26 0,19 5 4 15,20 3 4-15,13 8-4 0,6 3 9 16,7 5 9-16,0 2-20 16,7 5 17-16,-7-1-11 0,-6 1-17 15,-14-1 17-15,-6-3-6 0,-26-4-22 16,-13 8 14-16,-20-12-3 15,-20-3 3-15,-13-1-9 0,-14 1 21 16,-12-4-2-16,-7 0-13 0,-20 4 3 16,-26-4 1-16,0 0 13 15,33 3-7-15,-33-3 3 16,0 0-21-16,0 0 4 0,0 0-6 16,0 0-89-16,0 0-108 0,0 0-179 15,0 0-144-15,0 0-2 16,0 0 46-16</inkml:trace>
  <inkml:trace contextRef="#ctx0" brushRef="#br0" timeOffset="11432">10149 2934 844 0,'0'0'226'0,"0"0"120"16,0 0-18-16,0 0-1 15,0 0-31-15,0 0-56 16,46-14-28-16,20 3-44 0,6 3-24 16,26-3-34-16,21 7-30 15,19-3-24-15,19 7-12 0,14 0 1 16,13 4-3-16,13 3 6 0,1 4-22 16,-1 0 9-16,-13 4-31 15,-7-4 10-15,-26 4-14 0,-19-4 6 16,-20 0-13-16,-33-7-71 0,-13 0-67 15,-27-4-140-15,-39 0-220 16,0 0-217-16,0 0-63 0</inkml:trace>
  <inkml:trace contextRef="#ctx0" brushRef="#br0" timeOffset="11919">10320 1970 691 0,'-7'-29'143'15,"7"29"83"-15,-39-23 32 0,6 9-25 16,-7 6-25-16,1 5-28 0,6 3-16 16,0 0-24-16,7 3-40 15,26-3-29-15,-26 8 9 0,26-8-6 16,0 0-6-16,13 26-7 15,13-8-12-15,0-3-9 0,14-8-11 16,6 1-5-16,-7-5-2 16,1-6-10-16,-1-1 0 0,1 0 8 15,-14-3 57-15,-26 7-20 16,20-19-12-16,-20 19 14 0,6-29-31 16,-6 29 4-16,-20-22-7 0,20 22-18 15,-32-15-3-15,5 11 3 16,27 4-27-16,-33 8-146 0,33-8-196 15,0 0-258-15,0 0-182 16</inkml:trace>
  <inkml:trace contextRef="#ctx0" brushRef="#br0" timeOffset="13267">8355 3663 978 0,'0'0'218'16,"0"0"1"-16,0 0 39 0,0 0 24 15,0 19-98-15,0 3-76 0,-7 4-10 16,1 7-60-16,-7-3 20 16,-1-5-17-16,14-25-17 0,-32 49-12 15,-1-16 6-15,-7-7-21 0,7-4 0 16,1-4-1-16,5-7 8 16,-6-3-25-16,33-8-17 0,-39 0-6 15,39 0 0-15,-33-19 12 0,33 19 6 16,-20-48 11-16,20 0 5 15,7-4 6-15,6 16 7 16,-6-1 52-16,-7 37 45 0,13-30-15 16,-13 30-2-16,0 0 81 0,0 0 1 15,-33 33-40-15,-6 12-45 16,-1 3-38-16,-12 3-19 0,6-3-16 16,0 0-11-16,0 0-98 0,0-3-127 15,6-8-227-15,40-37-254 0,-33 37-34 16</inkml:trace>
  <inkml:trace contextRef="#ctx0" brushRef="#br0" timeOffset="13453">8453 3109 2112 0,'0'0'259'15,"0"0"14"-15,0 0-87 0,0 0-103 16,0 0-66-16,0 0-144 0,0 0-200 16,0 0-258-16,0 0-94 15</inkml:trace>
  <inkml:trace contextRef="#ctx0" brushRef="#br0" timeOffset="13661">7974 2957 1983 0,'0'0'350'0,"-40"52"-41"16,14 4-55-16,0 14-77 0,6 8-80 16,7 7-52-16,-7 3-10 15,0 1-27-15,1 0-122 16,-8-1-117-16,-5-3-218 0,5-7-153 15,-12-8-69-15</inkml:trace>
  <inkml:trace contextRef="#ctx0" brushRef="#br0" timeOffset="13861">7363 3697 1976 0,'0'0'244'0,"0"0"44"0,0 0-60 15,-13 33-56-15,-7 7-47 16,7 5-62-16,0 7-15 16,-14-1-20-16,-6 5-21 0,-6 3 4 15,-7-4-100-15,0-7-120 0,-13-3-135 16,0-12-176-16,6-15-56 0,7-7 28 16</inkml:trace>
  <inkml:trace contextRef="#ctx0" brushRef="#br0" timeOffset="14069">7028 3383 1876 0,'0'0'366'16,"13"33"-23"-16,-7 11-25 0,-19 8-68 16,0 0-39-16,-13 3-39 15,-7 0-35-15,-7 1-31 0,-12-4-42 16,-7-4-38-16,-20-4-3 0,0-7-43 15,-13-4-105-15,0-3-92 16,-7-8-95-16,7-7-136 0,14-8-230 16,-1-7-74-16</inkml:trace>
  <inkml:trace contextRef="#ctx0" brushRef="#br0" timeOffset="15472">14500 5097 1152 0,'0'0'320'0,"0"0"69"0,0 0-9 15,0 0-59-15,0 0-49 0,0 0-72 16,0 0-61-16,-26 15-16 15,-27 14-17-15,-13 8-20 0,-6 0-23 16,-13 4-14-16,-1-1-20 16,-6 5-20-16,-13-5-7 0,7 1-2 15,-14-8-4-15,0 0 17 16,1-3-8-16,5-4-3 0,1-8-2 16,13-3 10-16,7-8-16 0,19 1-10 15,7-8-2-15,13-8-19 16,7 1-16-16,6-4 9 0,13-7 10 15,20 18 13-15,-26-30 11 0,26 30 10 16,-20-22-3-16,20 22 3 16,0 0 0-16,0 0 4 0,-13-22-7 15,13 22 3-15,0 0-5 0,0 0 5 16,0 0 0-16,-13-26 3 16,13 26 0-16,0 0-7 15,0 0 4-15,-13-26 0 0,13 26 0 16,0 0 0-16,-14-30-7 0,14 30-9 15,0 0 4-15,-13-25 7 16,13 25 2-16,0 0-3 0,0 0 2 16,0 0-5-16,0 0 2 0,0 0 2 15,0-30 1-15,0 30-1 0,0 0 5 16,-6-22-7-16,6 22-4 16,0 0 6-16,0 0 5 0,0 0-5 15,0 0-11-15,0 0 13 16,0 0 12-16,-7 26 10 0,-6 3-2 15,0 1-5-15,6-1-5 16,-6-3 8-16,0 0 1 0,-7 0-3 16,-6-4 20-16,-13 4-37 0,-1-8 4 15,-7-7 0-15,1 8-10 16,0-15-11-16,0-1-12 0,0-6-3 16,7-8-7-16,6-8-3 0,13-3-1 15,7-15-13-15,13-4-9 16,20-3 21-16,-1 0 26 0,14 7 0 15,-6 11 12-15,5 4-6 16,-12 14 16-16,-20 8 11 0,0 0 29 16,26 26 8-16,-26 4 14 15,-13 3 4-15,-6 0-6 0,-8-3-20 16,-6 3-10-16,-6 0-15 0,0-11-3 16,-7 1-7-16,13-5 9 15,0-11-14-15,33-7 13 0,-40-7-13 16,40 7-4-16,-26-29 13 0,13-8-9 15,6-11 6-15,14-8-9 16,13-14 8-16,6-11-8 0,7-15-5 16,13 3-31-16,0-7-48 0,6 8-81 15,-6 7-154-15,7 11-248 16,0 11-186-16</inkml:trace>
  <inkml:trace contextRef="#ctx0" brushRef="#br0" timeOffset="15649">13363 4676 2303 0,'53'-4'270'16,"-7"-3"-105"-16,6 3-87 15,8 8-45-15,-8 7-251 0,7 11-459 16,-13 4-239-16</inkml:trace>
  <inkml:trace contextRef="#ctx0" brushRef="#br0" timeOffset="15813">12291 5983 2367 0,'20'-29'120'15,"26"-1"-52"-15,6 1-28 16,21-8-179-16,0 7-320 0,6-7-221 16</inkml:trace>
  <inkml:trace contextRef="#ctx0" brushRef="#br0" timeOffset="16033">12778 4628 2122 0,'0'0'259'0,"0"0"73"16,0 0-74-16,0 0-102 0,-39 55-58 16,6 4-31-16,0 15-25 15,-6 4-28-15,6 3-20 0,-6-4-185 16,-7 1-239-16,-1 0-360 0,-13-4-103 15</inkml:trace>
  <inkml:trace contextRef="#ctx0" brushRef="#br0" timeOffset="16420">11634 4834 2148 0,'-7'-44'278'16,"7"44"-13"-16,0 0-43 15,0 0-70-15,0 0-32 0,0 0 7 16,0 0-35-16,-32 59-23 0,12 15-6 16,-6 11-6-16,-1 7-18 15,8 8-14-15,-14-4-13 0,-7 0-5 16,1-7-7-16,-20-8 5 15,-7-10-2-15,-6-12-10 0,-1-11-4 16,-5-19 0-16,-1-10-4 16,0-16 5-16,7-17-1 0,6-16 2 15,7-11 2-15,13-14 7 0,19-19 6 16,8-7-6-16,12-15 4 16,20-8-9-16,14 1 0 0,5 10 5 15,21 9 0-15,6 2 0 0,20 19-12 16,-7 15-64-16,7 11-142 0,-7 19-187 15,1 7-275-15,-14 4-138 16</inkml:trace>
  <inkml:trace contextRef="#ctx0" brushRef="#br0" timeOffset="16585">11135 5256 2402 0,'-27'33'315'0,"27"-33"-6"0,0 0-70 16,0 0-110-16,0 0-78 0,0 0-68 16,0 0-171-16,46-7-347 15,-46 7-443-15</inkml:trace>
  <inkml:trace contextRef="#ctx0" brushRef="#br0" timeOffset="17076">9866 5426 2526 0,'0'0'290'0,"0"0"-113"0,0 0-69 16,0-41-58-16,13 0-29 15,20 1-6-15,7 3-18 0,12-8-49 16,1-10-59-16,6 7-35 0,-6 0 15 15,-1 0 33-15,-12 15 47 16,-40 33 13-16,39-34 13 16,-39 34 8-16,0 0 11 0,0 0 6 15,0 0-14-15,0 0 14 0,0 34-5 16,-7-1 15-16,7-33-10 16,-6 33 0-16,6-33-8 0,0 0-1 15,-13 33 21-15,13-33 20 0,-13 30 36 16,-7 3 16-16,-6-3 8 15,-14 3-17-15,1 0 9 0,-14-3-8 16,-6-4-19-16,0 3-20 0,-7-10 8 16,0 3-7-16,7-11-1 15,13-4 11-15,0-7 8 0,7-7-7 16,39 7 5-16,-33-33-26 16,13-8 3-16,14-3-21 0,12-8-2 15,7-7 6-15,14-11-14 0,-1-12-6 16,7 1 2-16,0 4 0 15,-7 10 4-15,7 12-67 0,-13 10-98 16,-20 45-93-16,0 0-99 0,0 0-152 16,46 8-158-16,-46-8-29 15</inkml:trace>
  <inkml:trace contextRef="#ctx0" brushRef="#br0" timeOffset="17229">9538 5618 1786 0,'0'0'99'16,"0"0"-38"-16,0 0-23 0,0 0-30 15,0 0-142-15,13-52-193 0,0 4-104 16,-6 7-39-16</inkml:trace>
  <inkml:trace contextRef="#ctx0" brushRef="#br0" timeOffset="17588">9137 5045 1502 0,'0'0'280'0,"0"0"29"16,0 0 0-16,-33-11-42 0,33 11-47 16,0 0-62-16,0 0-59 0,-33 26-37 15,13 7-2-15,1-7-13 16,-1 15-8-16,7 3 3 0,-13 8 17 15,-7 7-5-15,-13 7 14 0,0 8-7 16,0 0 0-16,0-4-2 16,6-3-26-16,1-12-6 0,6-7-9 15,0-7 10-15,33-41 30 0,-26 29 21 16,26-29-34-16,0 0-27 16,-33-14-11-16,13-16 6 15,7-14-21-15,7-8 8 0,6-14 0 16,6-5-5-16,14-10-3 0,13 0-7 15,-7-4-27-15,0 7-11 16,-6 8-53-16,0 22-52 0,6 15-47 16,-26 33-105-16,59-15-204 0,0 15-252 15,-6 29-38-15</inkml:trace>
  <inkml:trace contextRef="#ctx0" brushRef="#br0" timeOffset="17728">8611 5961 1687 0,'0'0'129'0,"0"0"3"0,0 0-62 15,59-7-37-15,-6-12-95 16,6-10-268-16,-6 3-254 0</inkml:trace>
  <inkml:trace contextRef="#ctx0" brushRef="#br0" timeOffset="18084">8000 4927 1683 0,'0'0'175'0,"0"0"109"16,0 0-14-16,0 0-72 0,-7 29-71 15,1 5-57-15,6 6-39 16,-7 1-3-16,1 0-22 0,-1-1 2 16,-6-7 1-16,6-3-16 0,-12-4 12 15,19-26 7-15,-33 15-1 16,7 3-1-16,-1-14-10 16,-6-12 0-16,-6-6 5 0,0-1 3 15,-7-4 52-15,0 1 58 0,0 11-5 16,-7 7-39-16,0 11-17 15,1 15-7-15,-7 3-24 0,6 12-11 16,7-1 1-16,7 8-16 0,13-3-95 16,6-1-132-16,7-3-230 15,13-8-357-15</inkml:trace>
  <inkml:trace contextRef="#ctx0" brushRef="#br0" timeOffset="18292">9025 4188 2792 0,'0'0'94'0,"0"0"23"16,0 0-14-16,-39 15-32 15,-20 7-24-15,-7 15-40 0,-6 7-47 16,-20 15-129-16,0 8-240 0,-14 7-279 15,1 11-144-15</inkml:trace>
  <inkml:trace contextRef="#ctx0" brushRef="#br0" timeOffset="19476">6173 5455 808 0,'0'0'142'0,"0"0"39"16,-13-37-9-16,13 37 40 0,7-51-106 16,6 2-5-16,0-6-31 0,7 0-37 15,-1-1-6-15,8 4-5 16,-1 8-28-16,0 7 6 0,-26 37-7 16,40-22 22-16,-1 7-19 0,1 23 4 15,-1 3 7-15,7 7 14 16,0 1-26-16,0 3-4 15,-7 0 9-15,1-7 13 0,-40-15-28 16,46 15 15-16,-46-15 6 0,0 0 53 16,0 0-46-16,0 0-17 15,0 0 12-15,0 0 57 0,0 0 38 16,0 0 8-16,-53-12 11 0,1 5-10 16,-7 14-12-16,-1 5-17 15,1 17-4-15,-6 4-1 0,5 1-17 16,1 3-16-16,0-4-22 0,7-7-10 15,-1 3-13-15,0-3 0 16,7-4-6-16,7-11 17 16,0 4-11-16,12-15-35 0,27 0 5 15,0 0 6-15,-26-40 6 0,19-5 14 16,14-7 0-16,6 4 4 16,0 0-3-16,7 4-5 0,-7 11 54 15,-13 33 38-15,7-30 9 0,-7 30 5 16,0 0 12-16,0 0-5 15,-33 30-19-15,-7 14-25 0,-6 8-24 16,-6 7-23-16,-1-7 8 0,-6 11-16 16,0-8-73-16,13-11-103 15,0-7-114-15,13-11-182 16,33-26-200-16,0 0-58 0</inkml:trace>
  <inkml:trace contextRef="#ctx0" brushRef="#br0" timeOffset="19649">6292 4724 2427 0,'0'0'233'16,"0"0"-20"-16,0 0-60 16,0 0-71-16,0 0-49 0,0 0-123 15,0 0-146-15,0 0-215 16,0 0-225-16,0 0-44 0</inkml:trace>
  <inkml:trace contextRef="#ctx0" brushRef="#br0" timeOffset="19853">5628 4421 2040 0,'0'0'342'15,"0"0"0"-15,0 0-71 0,0 0-106 16,20 59-70-16,-14-4-43 0,1 4-29 16,-7 0-92-16,-7 15-98 15,-13 0-128-15,1 0-198 16,-14 4-153-16,0-1-60 0</inkml:trace>
  <inkml:trace contextRef="#ctx0" brushRef="#br0" timeOffset="20124">4964 5337 1295 0,'0'0'218'0,"-20"-48"53"0,14 11-14 16,-1 0-72-16,7 11-90 16,0-7-53-16,0 3-18 15,7 1-11-15,-7 29-13 0,26-33-15 16,-26 33 15-16,26-15-3 0,-26 15 11 15,33 11 19-15,-33-11 50 16,33 40 28-16,-20 5-1 0,-6-1-14 16,-14 4-38-16,-6 0-17 0,-7 4-16 15,-6 0-1-15,-7-8-55 16,-6 0-106-16,-1-10-126 0,-12-9-176 16,12-2-106-16,-12-12 11 0</inkml:trace>
  <inkml:trace contextRef="#ctx0" brushRef="#br0" timeOffset="20464">4866 4827 1261 0,'19'48'204'0,"-19"-11"79"15,-13 0 15-15,0-4-75 0,-13 8-71 16,-7 3-66-16,0-7-43 0,0-4-21 15,0-3-20-15,-13-4-2 16,7-11-61-16,-1-1-47 0,40-14-32 16,-46 8-28-16,46-8-13 15,0 0 26-15,-19-52 52 0,6 4 43 16,19-4 25-16,7 8 86 16,-6 7 91-16,-7 37 63 0,13-33 23 15,-13 33 37-15,0 0 17 0,0 0-60 16,0 0-71-16,-33 52-36 15,0-4-39-15,0 0-36 0,-6 7-16 16,-7-7-7-16,0 7-47 0,0-10-104 16,0-8-153-16,7 3-236 15,-2-14-183-15,2-7-28 0</inkml:trace>
  <inkml:trace contextRef="#ctx0" brushRef="#br0" timeOffset="20636">4504 4421 2443 0,'33'-22'265'0,"-33"22"7"0,0 0-78 16,0 0-101-16,0 0-48 0,0 0-131 16,0 0-148-16,0 0-190 15,0 0-268-15,0 0-53 16</inkml:trace>
  <inkml:trace contextRef="#ctx0" brushRef="#br0" timeOffset="21036">3991 4772 1403 0,'-33'33'287'15,"33"-33"38"-15,-13 33-41 0,-1 4-70 16,14-37-75-16,0 41-63 15,7-8-23-15,-7 0-20 16,0-33-10-16,0 41-9 0,0-41-6 16,-7 29-31-16,7-29-30 0,0 0-26 15,0 0 4-15,-39 26 31 16,6-22 23-16,0-8 0 0,0-18 4 16,33 22 0-16,-46-44 17 0,7 3 80 15,0 4 43-15,-7 8 5 16,0 10 9-16,-7 12 23 0,-6 7 16 15,-7 15 4-15,-6 10 4 0,-7 9-7 16,-6 10-4-16,-1-3-7 16,-12 3-14-16,-8-7-27 0,1 0-13 15,7-4-27-15,-7-7-39 16,6-7-21-16,0-8-7 0,7-11-13 16,0-8-2-16,14-7-40 0,5-10-63 15,14-12-86-15,7-11-94 16,6-12-96-16,6-10-127 0,14-18-287 15,6-16-178-15</inkml:trace>
  <inkml:trace contextRef="#ctx0" brushRef="#br0" timeOffset="21193">2683 4151 1418 0,'33'11'284'0,"-33"-11"-31"15,33 7-43-15,-33-7-111 16,0 0-57-16,0 0-194 0,26 15-321 16,-26-15-176-16</inkml:trace>
  <inkml:trace contextRef="#ctx0" brushRef="#br0" timeOffset="21361">2315 5784 2549 0,'6'-37'82'0,"14"-7"-28"15,20-1-30-15,-1-10-126 16,14 0-247-16,12-5-269 0,8-2-56 16</inkml:trace>
  <inkml:trace contextRef="#ctx0" brushRef="#br0" timeOffset="21528">2019 4617 1991 0,'0'0'116'0,"0"0"27"16,0 0-51-16,46-15-41 15,13 7-24-15,7 5-187 0,-7 3-202 16,0 0-180-16,-6 3-101 0</inkml:trace>
  <inkml:trace contextRef="#ctx0" brushRef="#br0" timeOffset="21748">1165 4580 1973 0,'0'0'237'16,"0"0"11"-16,0 0-76 0,0 0-73 16,0 0-7-16,0 0-12 15,0 0-37-15,20 55-35 0,-14 8-6 16,-6 3-68-16,-13 8-99 0,-7 11-162 16,1-4-203-16,-1 8-125 15</inkml:trace>
  <inkml:trace contextRef="#ctx0" brushRef="#br0" timeOffset="21937">1132 5666 2342 0,'0'0'459'15,"0"0"-57"-15,0 0-130 0,0 0-130 16,0 0-83-16,0 0-40 15,0 0-128-15,0 0-156 0,0 0-176 16,0 0-310-16,33 7-156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9:54.157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457 912 813 0,'0'0'118'16,"46"-30"187"-16,-46 30 53 16,52-44 8-16,-12 11-52 15,-40 33-18-15,26-41-22 16,-26 41-45-16,0 0-30 0,0 0-47 16,0 0-59-16,0 0-50 15,-46-22-28-15,-33 33-8 16,-13 22 6-16,-6 19-13 0,-1 18 0 15,14 8-10-15,25 7 4 16,14 4 1-16,27-3-1 16,32-5-5-16,20-7 6 0,26-15-7 15,20-11 12-15,13-15-15 16,6-14 19-16,1-19-12 16,-7-19 8-16,0-25 8 15,0-23-8-15,-7-21-5 0,-6-20 5 16,-7-14-8-16,-12-11 19 15,-21 7-4-15,-19 11 80 0,-14 19 16 16,-25 15-43-16,-21 22-47 16,-32 26 6-16,-20 18-6 0,-13 22-13 15,-7 23-3-15,0 14-1 16,14 15 14-16,19 8 1 16,13 10-6-16,33 8-1 0,20 4 23 15,26 0-19-15,27-4 3 16,19-8 4-16,20-6-18 15,13-11 3-15,13-16 9 0,0-15-9 16,13-10-5-16,14-19 5 16,6-26 11-16,0-22-11 15,-7-18 3-15,-19-20-8 0,-20-11-2 16,-33 5 2-16,-20 3 22 16,-39 12 19-16,-26 7 2 0,-46 14-20 15,-40 19-5-15,-32 26 10 16,-14 19 0-16,7 17-1 0,0 24 3 15,26 6-6-15,20 11-3 16,26 8-13-16,33 8 7 16,19 3-2-16,41 3 8 15,18-9-11-15,34-2 3 0,13-14-8 16,20-11 2-16,12-15 8 16,1-11 0-16,6-23 3 0,-6-14-5 15,-7-26-13-15,-6-25-17 16,-14-34-7-16,-13-23 7 15,-26-18-5-15,-32-19 2 0,-41-2 5 16,-38 2 9-16,-47 23-1 16,-33 22 7-16,-26 29-1 0,-6 34 13 15,-14 30-2-15,7 25-5 16,27 30 6-16,19 19-4 16,26 14 11-16,33 12 9 0,27 7-2 15,38 7-5-15,28 4-4 16,38-1 2-16,27-6 3 15,26-8-10-15,13-15 8 0,7-15-5 16,0-10 6-16,-7-22-9 16,7-16-1-16,0-30 4 0,7-29-22 15,-1-22-27-15,-13-33 10 16,-13-22-3-16,-19-19 13 0,-34-7 7 16,-25 10 4-16,-40 19 63 15,-33 23-12-15,-53 29-17 16,-32 30-4-16,-21 32 1 0,-5 24 2 15,6 21 6-15,13 22 12 16,26 23-16-16,20 7 13 16,26 7-3-16,27 5 2 0,19-4-10 15,33-1-2-15,20-7-9 16,20-8 0-16,6-10-2 16,6-12-7-16,8-10-8 0,-1-16 7 15,0-14 8-15,7-22-13 16,13-27-13-16,0-21-48 0,0-30-5 15,-6-18-7-15,-21-16 23 16,-19-3 21-16,-33 14 3 0,-39 16 14 16,-33 14 10-16,-33 30-5 15,-20 19-2-15,-13 21 7 16,1 19-5-16,5 15-8 16,8 15-115-16,5 7-97 0,21 11-68 15,6 4-119-15,13 8-238 16,14-1-352-16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19:56.9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53 2681 820 0,'0'0'426'0,"0"0"66"16,0 0-36-16,0 0-67 15,-33 15-66-15,33-15-65 0,0 0-16 16,0 0-15-16,0 0-18 16,0 0-64-16,0 0-70 15,0 0-28-15,-13-40 3 0,6-5-19 16,7-4-24-16,0-3 20 15,7-3 2-15,6-11-21 16,7-9-4-16,0-10-1 0,12-12-15 16,8-7 8-16,12-11-5 15,1-1 5-15,6-2-8 0,0 6 25 16,7-6-33-16,6 2 11 16,1 4-1-16,5 9 6 0,1 2 0 15,-6 13 7-15,-1 2-8 16,7 12-1-16,-7 11 19 0,-6 6-13 15,-1 6-5-15,1 6 5 16,-7 5-13-16,-6 7 16 0,6 6-12 16,-13 1 11-16,-7 7-2 15,-6 1 0-15,-33 18-3 0,33-15 8 16,-33 15-5 0,33-15-4-16,-33 15 15 0,0 0-21 15,0 0 24-15,0 0-21 16,0 0 10-16,26-11 1 0,-26 11-8 15,0 0 8-15,0 0-9 0,0 0 11 16,0 0-9-16,0 0 3 16,0 0 13-16,0 0-17 0,0 0-3 15,0 0 11-15,0 0 10 16,0 0-14-16,33-26-12 0,-33 26 25 16,0 0-9-16,0 0-10 15,0 0-3-15,0 0 9 16,0 0 6-16,13-26-3 0,-13 26-15 15,0 0 18-15,0 0-2 16,0 0-10-16,0 0-16 0,0 0-14 16,0 0-18-16,0 0-29 15,0 0-14-15,0-26-4 0,0 26 2 16,-6-23-7-16,6 23-8 16,-27-25 21-16,21 2 1 0,-14 1-1 15,20 22 8-15,-26-26 24 16,26 26 29-16,-33-37 22 0,33 37 10 15,-33-37 0-15,33 37-4 16,-26-30-1-16,13 8 2 16,13 22-8-16,0 0 6 0,0 0 14 15,0 0-1-15,-20-26 1 16,20 26-9-16,0 0 0 0,0 0 0 16,0 0 0-16,0 0 0 15,0 0 4-15,0 0 6 0,0 0 11 16,0 0-1-16,26 22 8 15,1 0-10-15,5-3-1 0,1-8 4 16,0 0 2-16,-7-4-3 16,14 2-2-16,-14-6 1 0,-6-3-6 15,13-3-1-15,-7-1-4 16,0-4-2-16,1-3-6 16,-1-1 4-16,-6-2 2 0,-20 14 33 15,0 0 8-15,26-19-12 16,-26 19-16-16,0 0-13 0,0 0-1 15,0 0 24-15,-26 37 45 16,-7 8-24-16,-7 15-18 0,7 2-3 16,-6 6-3-16,13-5 4 15,-1-1 0-15,8 6-10 0,12-9-3 16,1-3-7-16,6-8-1 16,6-3 0-16,1-8-9 0,-7-37-61 15,19 44-156-15,-19-44-216 16,0 0-390-16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0:10.8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2552 574 577 0,'0'0'35'0,"0"0"-13"0,39-41 7 16,-39 41 4-16,0 0 29 15,33-44 6-15,-33 44-11 16,0 0 26-16,0 0-67 0,13-44 35 15,-13 44-17-15,0 0-16 16,-20-48-18-16,20 48-13 0,-39-41 23 16,0 8 6-16,-1 7-29 15,1 0 10-15,6 4 15 0,-13 0-40 16,6-4 19 0,1 4-8-16,-7 0 29 0,0-4-5 15,0 7-16-15,7 1 11 16,-1-1 1-16,1 4-14 0,-1 8-5 15,40 7 3-15,-46-11 15 16,7 4 9-16,39 7-11 16,-46-8 4-16,6 1 8 0,8 3-23 15,32 4 11-15,-60-7 6 16,8 3-2-16,6 0-4 0,6 4-5 16,-6-3 15-16,0 6-4 15,7-3-28-15,-7 4 28 16,7-4-3-16,-1 4-8 15,-6-1-2-15,7 1 34 0,-1 0-40 16,1-1 9-16,39-3 7 16,-53 4 7-16,53-4-3 0,-59 8-19 15,13-5 19-15,46-3 1 16,-52 4-31-16,52-4 23 0,-53 11 12 16,53-11-12-16,-53 19-11 15,53-19 20-15,0 0-13 16,-52 22 20-16,52-22-2 0,-53 29-23 15,53-29 12-15,-52 30 2 16,52-30-5-16,-59 33 13 0,13-7-6 16,46-26-15-16,-53 37 41 15,53-37-20-15,-59 52-17 16,59-52-10-16,-59 55 26 16,59-55 29-16,-66 67-35 0,20-19 3 15,46-48 16-15,-53 62-3 16,53-62-14-16,-52 71 0 0,19-16 36 15,33-55-2-15,-39 59-19 16,39-59-8-16,-33 59 6 0,33-59-12 16,-33 63 8-16,33-63 37 15,-20 63-24-15,20-63-10 16,-20 66-2-16,7-14 4 0,13-52-11 16,-6 63-14-16,-1-15 37 15,1-4-27-15,6-44-1 16,0 67 6-16,-7-16 32 0,7-3-20 15,0-3-8-15,0-45 22 16,0 63-9-16,0-12-19 16,0-3 0-16,0-3-22 0,7-1 22 15,-7 0-29-15,6 1 33 16,-6-45-8-16,20 66-9 0,-7-18 18 16,7-3-15-16,-20-45-16 15,19 59 16-15,-5-19-8 0,-14-40 10 16,19 52 10-16,-19-52-17 15,13 55 32-15,-13-55-21 16,14 56 2-16,-14-56-1 16,0 0 9-16,19 55-24 0,-19-55-9 15,0 0-8-15,20 59 19 16,-20-59 11-16,13 52-5 0,-13-52 4 16,0 0 19-16,13 52-13 15,-13-52-10-15,0 0 0 0,0 0-3 16,33 52-28-16,-33-52 25 15,0 0 22-15,0 0-11 16,66 48-13-16,-66-48 22 0,59 33 8 16,-59-33-11-16,59 22-22 15,-59-22 11-15,59 15-11 16,-59-15 20-16,66 15-13 0,-13-8 1 16,-53-7-10-16,65 7 19 15,-19-3-6-15,-46-4 13 16,59 0 7-16,-59 0-15 0,66-4-5 15,-13 1-8-15,-53 3 13 16,72-8-10-16,-13 1 8 0,-6-1-23 16,6-3 34-16,0 0 2 15,-6 4-19-15,6-4 20 0,0-4-14 16,-7 0 9-16,8 1-12 16,-8-1-29-16,1 0 20 15,-1 0 20-15,-6-3-8 16,0-4-7-16,7-4 15 0,-14 0-21 15,7 0 17-15,-46 26 34 16,59-37-64-16,-13 4-7 0,-46 33 20 16,60-37 6-16,-60 37 9 15,46-41 13-15,-46 41-12 16,46-44 7-16,-14 3-19 0,-32 41-9 16,33-44 19-16,0 7-16 15,-7 4 8-15,-26 33 4 0,33-45-19 16,0 8 29-16,-7 4-5 15,-26 33 4-15,40-48-15 16,-40 48 6-16,52-52-23 0,-6 8 29 16,-46 44-6-16,40-59-9 15,-7 4 29-15,-7 6-17 16,0 1 9-16,1 4-12 0,-1 0-11 16,-26 44-1-16,33-59-7 15,-7 11 28-15,0 7-32 0,-26 41 40 16,27-59-28-16,-8 11 16 15,-12 4 10-15,-7 44-9 0,0-60 11 16,0 12-13-16,0 8-11 16,0 40 19-16,0-56-24 15,0 56 3-15,-7-62 3 16,7 10-1-16,0 52 9 0,0-67 4 16,0 19-15-16,0 48 13 15,0-51-19-15,0 51 17 0,0-45-13 16,0 45 11-16,0 0 18 15,-13-48 17-15,13 48-15 16,-6-44-10-16,6 44-16 0,0-44 11 16,0 44-26-16,6-41 35 15,-6 41 14-15,0-41 46 0,0 41 23 16,-6-40-8-16,6 40-16 16,-7-37-23-16,7 37-28 15,-26-34-16-15,26 34-6 0,0 0-4 16,0 0 8-16,-33-37 2 15,33 37-3-15,0 0 6 16,0 0-5-16,-33-33-4 0,33 33 0 16,0 0-5-16,0 0-6 15,0 0 1-15,0 0 7 0,0 0 12 16,-39-22-9-16,39 22 0 16,0 0-114-16,-40 0-157 0,40 0-215 15,0 0-120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0:15.5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2096 462 396 0,'0'0'124'16,"0"0"15"-16,0 0-7 16,0 0-21-16,0 0-9 0,0 0-20 15,0 0-10-15,0 0-42 0,0 0-20 16,0 0-13-16,0 0 13 16,0 0-6-16,0 0-15 0,0 0 11 15,0 0 0-15,0 0 19 16,-6 30-28-16,6-30 9 0,13 29 7 15,-13-29 4 1,0 0-3-16,0 0-8 0,39 11 12 16,-39-11-7-16,27-11 4 0,-27 11-23 15,33-22 25-15,-33 22-11 16,26-26-12-16,-26 26 8 0,0 0 23 16,0 0-5-16,0-29 4 15,0 29 58-15,0 0 6 0,-53-4 36 16,-6 0-28-16,20 8-31 15,-7 0-8-15,-13-1-16 0,13 1-23 16,-7 0 0-16,14-1-10 16,-7-3-7-16,6 0 14 15,7 0-1-15,33 0-19 0,-26-11 11 16,26 11-34-16,0 0-2 16,0 0-31-16,7-40-8 0,12 10 24 15,8 8 16-15,12 7 22 16,-6 4-12-16,6 0 25 0,-6 4-6 15,-7 7-14-15,-26 0-2 16,40 14 26-16,-40-14-4 0,33 23 15 16,-33-23 23-16,0 0-1 15,0 36 28-15,0-36-20 0,-13 34-23 16,13-34-13-16,-46 29 6 16,-7-10 1-16,14-4-7 15,-14-8 4-15,0-7-1 0,1 0-12 16,6-4-4-16,0 1 0 15,6-5-5-15,8 4-16 0,32 4 18 16,-40-11 25-16,40 11-14 16,0 0-20-16,0 0 2 0,0 0 6 15,0 0-5-15,0 0 17 16,0 0 10-16,0 0-14 0,-13 30 6 16,13-30 5-16,13 41-7 0,-13-5 26 15,13-6-12-15,-13-30-3 16,13 37 21-16,-13-37 4 15,-13 33 7-15,13-33-17 16,-26 30-26-16,-13-12 13 0,-1-7-17 16,1-7-7-16,-1-4 2 0,1-4 11 15,39 4-25-15,-33-18 13 16,33 18-15-16,-26-41 0 0,26 1-8 16,13-8 8-16,26-4-3 15,1-4-20-15,12 5 15 0,-12 3 16 16,6 11 13-16,-20 7 9 15,-26 30-22-15,39-29 25 0,-39 29-7 16,0 0-20-16,0 0 9 16,0 0 12-16,20 37-11 15,-13 0 5-15,-14-4 26 0,1 0 12 16,6-33-1-16,-40 37 3 16,20-4-40-16,-19-11 6 0,0-3-15 15,-1-8 12-15,-6-4-12 16,-13-3 25-16,6-8-16 0,7 1-43 15,-13-5 1-15,26-3 7 16,33 11-1-16,-39-26-21 0,39 26 3 16,-26-33 19-16,26 33 7 15,-7-33 20-15,7 33-15 0,0 0 17 16,0 0 6-16,40-19-15 16,-40 19 1-16,46 8 25 15,-27 3 1-15,-19-11 6 0,0 0 0 16,33 33 24-16,-33-33-4 15,13 41 15-15,-13-41-5 0,-13 37-5 16,13-37-4-16,0 0-7 16,-46 29-22-16,20-10-2 0,26-19-1 15,0 0-10-15,0 0 10 0,-46 11 10 16,46-11-8-16,0 0-1 16,0 0 4-16,0 0-24 0,0 0 2 15,0-34 1-15,0 34 5 16,0 0-6-16,0 0 27 0,0 0 10 15,0 0 108-15,0 0 35 16,0 0-10-16,-33 34-16 16,0-1-36-16,-6 0-23 0,-1 1-35 15,-6-1-17-15,-6-7-7 16,-1-1-6-16,1 1-47 0,-14-7-160 16,20-4-264-16,-7-8-263 15</inkml:trace>
  <inkml:trace contextRef="#ctx0" brushRef="#br0" timeOffset="189">1413 4 1257 0,'0'0'277'0,"0"0"-8"0,26-4-116 15,-26 4-76-15,0 0-37 16,0 0-36-16,0 0-276 0,0 0-277 16</inkml:trace>
  <inkml:trace contextRef="#ctx0" brushRef="#br0" timeOffset="439">572 152 1574 0,'0'0'321'0,"0"0"-35"16,0 0-104-16,0 0-77 16,0 0-40-16,-39 7-13 0,-7 26-9 15,0 12-23-15,-7 17 8 16,-6 9-28-16,0 10 19 0,0 8-26 15,-7 10 17-15,26 9-35 16,1 13-215-16,6 1-212 16,0 8-232-16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0:18.6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4745 1130 665 0,'0'0'53'0,"6"-7"66"16,14 3 47-16,0-3-27 15,-1 3-43-15,-6-3-45 0,7-1-21 16,-20 8 19-16,20-18-10 0,-20 18-13 16,13-37-15-16,-6-4 13 15,-7 8-21-15,-7-8 7 0,-13-7-19 16,1 4 0-16,-14-8-1 15,0 1 16-15,-13-1 2 0,-13 0-20 16,-7 0 25-16,0 1-13 0,-6 3-4 16,-7 3 4-16,-6 5-11 15,-1-1-11-15,8 8 36 16,5-1-29-16,1 9 15 0,6-1 0 16,1 0 44-16,5 7-70 0,8 5 35 15,-1-1-25-15,-6 4 21 16,7 0-2-16,-8 7-3 0,-5-3-18 15,-1-1 29-15,-6 5-24 16,-1-1 13-16,8 0 0 0,-8-3-8 16,8 3 24-16,-1 0-20 0,7-3 8 15,-7 0-15-15,14-5 21 16,6 5-28-16,-7 3 12 0,7-7 21 16,7 0-9-16,-1 4 4 0,-6-1-31 15,0 5 9-15,0-5 16 16,-6 8-14-16,-8-3 10 15,8-1 25-15,-7 4-31 0,0 7 8 16,6-3 3-16,-6 0-20 0,6-1 20 16,1-3-9-16,-1 4 22 15,-6 0-4-15,6 3-36 0,1 4 5 16,-1 0 42-16,1 0-25 0,-14 4 4 16,7 4 14-16,0-1 2 15,0 4 19-15,-1 1-8 0,8-1-5 16,-1 0-10-16,7 4 0 15,7-4-10-15,-1 0 6 16,8 0-5-16,-1 4 14 0,0-4 33 16,33-22-33-16,-40 41 7 0,8-8-24 15,32-33 2-15,-33 41 6 16,6-8-24-16,27-33 24 0,-32 37-8 16,5-7-4-16,27-30 10 0,0 0-15 15,-46 48 5-15,46-48 9 16,-46 40-24-16,46-40 15 0,-46 37 7 15,46-37-25-15,-39 45 24 0,6-16 8 16,33-29-20-16,-26 37 1 16,13 0 11-16,-1-7 7 15,1 6-31-15,13-36 21 0,-13 41-14 16,7-8 15-16,-1 1-7 0,7-1 20 16,-7 0-17-16,1 0 12 15,-1-3 3-15,1 11-3 0,6-5 12 16,0 1-6-16,0 4-5 0,0-4-13 15,0 0-9-15,-7 0 9 16,14 0-3-16,-7 0 21 0,-7 0-18 16,7-4-6-16,7 0 16 15,-7 1-6-15,-7-5-2 0,7-29-2 16,-6 41-11-16,6-8 2 0,0-33 20 16,0 30-7-16,0-30 1 15,0 40-5-15,0-40-4 16,0 37 1-16,13-4 3 0,-13-33 8 15,13 37-18-15,7-7 16 0,-20-30-6 16,26 33-10-16,-26-33 5 16,39 37 1-16,-6-11 18 0,-33-26-20 15,40 29 6-15,-8-3-6 0,1-7 15 16,-6-4-9-16,-27-15-5 16,52 18 9-16,-6 1-1 0,7-8-8 15,-7 3 0-15,0-3 9 0,6 1-4 16,-6-1 15-16,7-4-15 15,-7 8 0-15,-7-8 4 16,-39-7-9-16,53 11-10 0,-14 4 24 16,1 0-3-16,-40-15-6 0,52 11 7 15,-12 4-4-15,-1-8 0 16,1 0-13-16,6-3-4 0,6 0 14 16,1-4 6-16,6 0-26 0,0 0 20 15,0 4 11-15,0-4-19 16,-6 7 8-16,-1-7 4 0,-6 7-4 15,0 1-4-15,-6 3 0 16,6 0 7-16,-7-4-3 0,1-3 0 16,6 3-7-16,6 1 26 15,1-1-14-15,-1 1-5 0,8-1-16 16,5 0 26-16,1-3-13 16,-7 11 9-16,0-8-6 0,0 8-9 15,1-4 31-15,-1 11-16 0,-7-3 4 16,7-5 11-16,-6 5-29 15,0-4 11-15,6-1 9 0,-7-6-5 16,1-1 1-16,6-7 2 0,0-3 2 16,13-9-12-16,1-2-7 15,12-5-12-15,14-10 14 0,6-5 5 16,13 5-23-16,-6-15-13 16,0-1 13-16,-1-3 9 0,-6 0 2 15,-13 0 24-15,-6-4 6 16,-14-3-28-16,-13 7-1 0,-6-7 4 15,-7-1 7-15,-7-3 10 0,-13-4-2 16,-6-3-8-16,0-5 0 16,6 12-16-16,-6-3 28 0,-7-1-8 15,7 0-9-15,-7 11-13 16,0 4 18-16,0 8 21 0,-6-5-13 16,-1 12 22-16,-6-4 16 0,7 7 14 15,-7-3-21-15,0 4-12 16,0 29-10-16,0-37-5 0,-7 3 36 15,7 34 33-15,-6-36-22 0,6 36-3 16,-20-34-23-16,20 34-11 16,-20-33 0-16,20 33-25 15,-13-33 22-15,13 33-19 0,-20-33 0 16,20 33 10-16,-26-34-20 0,0 5 17 16,26 29-4-16,-46-34 4 15,6 12 12-15,1 8 3 0,0-1-7 16,6 7 4-16,0-3-10 0,33 11-6 15,-46-15-1-15,20 4 0 16,26 11-2-16,-33-7-5 0,33 7 1 16,0 0-15-16,0 0-118 0,0 0-105 15,0 0-154-15,0 0-134 16,-27-33-21-16</inkml:trace>
  <inkml:trace contextRef="#ctx0" brushRef="#br0" timeOffset="1028">4620 653 609 0,'0'0'134'16,"0"0"8"-16,0 0 21 0,0 0-64 16,0 0-26-16,0 0 19 15,0 0-40-15,0 0 4 0,0 0 1 16,46-15-11-16,6 8-7 0,7 3-3 16,7 0 15-16,6 1 1 15,14-8-26-15,-1 7 6 0,14-11-36 16,-1-3 4-16,8-1-3 0,-14 1 13 15,-14-4-2-15,-5 7-17 16,-21 0 9-16,-6 4 5 0,-13 11-1 16,-33 0-8-16,26-4 16 0,-26 4-22 15,0 0 6-15,33-11 4 16,-33 11 10-16,33-7 14 16,-33 7-32-16,33-8 8 0,-33 8-12 15,39-7 7-15,-6 3-6 0,-6 4 22 16,-27 0-4-16,46-7 1 15,-14 7-12-15,1 0 28 0,0 0-32 16,0 0 8-16,-7 0 3 0,7 0-11 16,-7 0 2-16,-26 0-1 15,40 0 3-15,-1 0 12 0,-6 0 3 16,0 0-8-16,-7 0 3 0,-26 0-1 16,40-4-10-16,-40 4 17 15,33-7-2-15,-33 7-21 16,0 0 13-16,0 0 4 0,0 0-26 15,0 0 20-15,6-30-16 16,-6 30 16-16,0 0-8 0,-20-29-9 16,20 29 0-16,-26-26 17 0,26 26 2 15,-33-26-8-15,33 26 6 16,0 0-4-16,0 0 10 0,-33-22-6 16,33 22 6-16,0 0-9 0,0 0 17 15,0 0-5-15,0 0 4 16,0 0 44-16,0 0 19 15,0 0-5-15,0 0 4 0,7 41 26 16,13-12-12-16,-20-29-30 0,33 33-6 16,-1-3-1-16,1-12-43 15,0 5 6-15,0-12-4 0,-7 3-11 16,-26-14 13-16,33 8-7 0,-33-8-11 16,33 3 17-16,-33-3-12 15,0 0 0-15,0 0 0 0,0 0-7 16,20-33 20-16,-14 11-17 0,-6 22 1 15,0 0 19-15,-26-15-16 0,-7 12 45 16,-6 10 19-16,-14 8-1 16,1 3 11-16,-1 8-12 15,0-4-38-15,14 4 1 0,0-4-14 16,39-22-14-16,-40 34 3 0,40-34-147 16,-20 36-206-16,20-36-276 15,7 34-145-15</inkml:trace>
  <inkml:trace contextRef="#ctx0" brushRef="#br0" timeOffset="3128">618 609 261 0,'-20'-22'22'0,"0"7"15"0,1-4 4 16,6-3 1-16,-1 4 12 16,-5-5-1-16,-1 1 0 0,-6 4 2 15,6-8-13-15,0 8 11 16,1-1-25-16,19 19-13 16,-40-22-9-16,7 7-4 0,0 0 11 15,7 8-2-15,-13 0-3 0,6 3-8 16,-7 0-18-16,8 4 18 15,-1 4 6-15,33-4-6 0,-40 4-10 16,40-4 10-16,0 0 5 16,-33 7-2-16,33-7-9 0,0 0 0 15,0 0 1-15,0 0-70 0,-26 4-51 16,26-4-49-16</inkml:trace>
  <inkml:trace contextRef="#ctx0" brushRef="#br0" timeOffset="16605">3450 350 395 0,'-33'0'22'0,"33"0"-6"16,-39 0-6-16,39 0 2 16,0 0-9-16,0 0-56 0,0 0-54 15</inkml:trace>
  <inkml:trace contextRef="#ctx0" brushRef="#br0" timeOffset="17304">1301 206 199 0,'0'0'28'0,"0"0"18"0,0 0 11 15,0 0-42-15,0 0-8 16,0 0-26-16,0 0-52 15</inkml:trace>
  <inkml:trace contextRef="#ctx0" brushRef="#br0" timeOffset="17996">2464 524 348 0,'0'0'26'0,"0"0"-26"16,0 0 14-16,0 0-24 15,0 0 12-15,0 0-62 16,0 0-52-16</inkml:trace>
  <inkml:trace contextRef="#ctx0" brushRef="#br0" timeOffset="18576">2077 594 433 0,'-27'-7'6'0,"1"3"-3"0,26 4 5 15,-33 0 5-15,0 0-57 16,1 7-107-16</inkml:trace>
  <inkml:trace contextRef="#ctx0" brushRef="#br0" timeOffset="19613">2609 646 314 0,'0'0'63'15,"0"0"22"-15,0 0-26 0,26 11-1 16,-26-11-23-16,0 0-28 0,0 0-7 16,0 0 0-16,0 0-10 15,0 0-97-15,0 0-81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0:23.5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3098 2046 607 0,'0'0'112'15,"-26"-30"15"-15,26 30 16 16,-53-22-40-16,7 7-15 0,0 1-7 16,0 6-14-16,0-3-25 0,0 4-6 15,-6-1-9-15,6-3-10 16,-13-4-13-16,6 4-4 0,-6 4 0 16,-7 0 28-16,-6 3 11 0,0 0 103 15,-1 4-67-15,1 4-43 16,13 0 8-16,-7 3-37 15,1 0 7-15,5 4 6 0,1 4-32 16,0-7 30-16,7 6-28 16,-1-6 23-16,0 7-12 0,1-1 20 15,-1 1-8-15,1 7-23 0,6-3 26 16,0-1-20-16,0 8 17 16,-7 0-4-16,1-4 2 0,-1 0-10 15,0 4-2-15,1-4 19 0,-7 4-24 16,13-11 21-16,-7 7 6 15,7-3 13-15,0-1 9 0,7-3 26 16,-1 0-39-16,7-1 15 0,1 1-32 16,32-15 7-16,-33 19-30 15,33-19 26-15,-40 37-5 16,40-37-20-16,-39 44 19 0,13-7-16 16,26-37 25-16,-27 52-29 15,8-8 20-15,5-3 19 0,8 3-5 16,6 4-6-16,0-4-14 0,0 1 18 15,6-1-25-15,-6 0 22 16,0 1-15-16,0-5-10 0,0 12 17 16,-6-8 1-16,-1-3-13 0,-6 0 8 15,7-1 5-15,-8 1-23 16,1-4 24-16,7-4-13 16,-1 0 19-16,7-3 23 0,0-30-31 15,13 44 7-15,7-7 8 0,0-11-7 16,-20-26-8-16,46 44-7 15,0-10 12-15,0-1-5 0,0-4 2 16,0-3-15-16,-7 0 1 16,7 4-3-16,-6-4 13 0,6-1 0 15,-7 5-1-15,7-4 7 0,13-4-19 16,-6-4 2-16,12-3 6 16,-5 0-9-16,-1-4 30 0,0-3-11 15,7-1-16-15,-1 8 6 0,-6-8 0 16,7 0 3-16,-7-3 1 15,0 4-12-15,7-8 2 0,0 7 17 16,6 0-1-16,0-3-5 16,7 0-8-16,0-1 11 0,7-6-24 15,-8 3 20-15,8-8 5 16,-7 1-13-16,6 0 14 0,1 7-2 16,-8-8-14-16,-5-3 6 15,12-4 9-15,-6 1-9 0,6 2 3 16,-12-10-15-16,6 7 12 0,-7-3 7 15,0-4-7-15,7 3-5 16,-13-3 5-16,-1-4-12 0,1-3 21 16,-13 10-1-16,-1-10-12 0,-6 10 1 15,-13-7 6-15,0 4 1 16,-33 22 8-16,33-40-1 16,-13 6-11-16,-1 5 8 0,-6-4-8 15,7-1 3-15,-13-6-6 0,6-5 6 16,0-3-3-16,-6 4 4 15,-7-4-4-15,0 0 0 0,0 4-11 16,-7-4-4-16,-6 7 26 16,0 0-11-16,0 4 0 0,-7-3 0 15,7 6-8-15,-7-3 13 0,0 4-2 16,1 0 5-16,-1-4-8 16,7 0-13-16,-7-4 10 0,-6 8 6 15,6-4-3-15,0 4-10 16,-6 7 10-16,26 26 14 0,-33-37-7 15,0 8-7-15,33 29-10 16,-39-37 10-16,6 11 7 0,0 11 3 16,33 15-5-16,-46-22-11 0,7 7 6 15,6 4 0-15,33 11 16 16,-46-15-36-16,20 4 15 0,26 11 13 16,-46-11 2-16,13 0-10 0,33 11-11 15,-46-15 13-15,13 0 9 16,-7 4-8-16,8 0-17 0,-1 0 14 15,0 4 7-15,33 7-5 16,-46-8-2-16,46 8-14 16,-33-11 9-16,33 11 14 0,0 0-9 15,0 0-31-15,0 0-74 0,-33-7-56 16,33 7-91-16,0 0-93 16,0 0-85-16,0 0 4 0</inkml:trace>
  <inkml:trace contextRef="#ctx0" brushRef="#br0" timeOffset="2845">1705 1894 330 0,'-33'-11'79'0,"33"11"-6"0,0 0-20 16,-39-33-3-16,39 33 6 16,-33-33 8-16,33 33-19 0,-33-41-5 15,33 41 18-15,-33-33-18 0,33 33-10 16,-26-33-16-16,26 33 19 15,-26-37-16-15,6 7-27 16,7 4 14-16,13 26 7 0,-20-37-4 16,7-3-18-16,6 6 11 0,-6 1 28 15,7 4-2-15,-1-1 13 16,7 30 22-16,-20-33 8 0,14 0-41 16,-7 3-8-16,6 0 1 0,7 30-1 15,-20-33 1-15,14 4-12 16,6 29 45-16,0 0-13 0,-20-41 7 15,20 41-19-15,0 0-5 0,0 0-21 16,-20-41-15-16,20 41 31 16,0 0-32-16,-19-33 29 15,19 33-30-15,0 0 19 0,0 0 11 16,-13-41-13-16,13 41-3 0,0 0-23 16,-20-36 23-16,20 36-5 15,0 0 21-15,0 0-6 0,-26-34-17 16,26 34 7-16,0 0-9 0,0 0 17 15,0 0 22-15,-40-33-6 16,40 33-9-16,0 0-11 0,0 0 9 16,0 0 9-16,0 0 11 0,0 0-19 15,0 0-9-15,0 0-10 16,0 0 5-16,0 0 5 16,0 0 2-16,0 0-4 0,0 0-11 0,0 0 21 15,0 0 6-15,0 0-8 16,0 0 6-16,0 0-17 15,-13 30-12-15,13-30 16 0,0 0 3 16,0 0-7-16,0 0 6 0,0 0 9 16,0 0-10-16,0 0 5 15,-7 33 7-15,7-33-5 0,-6 29 11 16,6-29-8-16,-20 41 6 0,0-8-13 16,14-3-8-16,6-30-5 15,-13 37-2-15,13-37 3 0,-7 29 1 16,7-29 3-16,0 0 4 0,-6 30 7 15,6-30-11-15,0 0 7 16,0 0-16-16,0 0 9 16,0 0-5-16,0 0 5 0,0 0 10 15,0 0-7-15,0 0-3 0,0 0-17 16,0 0 24-16,0 0 11 16,0 0-1-16,0 0 8 0,0 0-30 15,0 0 10-15,0 0-9 0,0 0 11 16,0-41 1-16,6 4-4 15,-12-7-12-15,6 3 2 0,0-3-2 16,0 3-4-16,6 4 12 0,-6 37 4 16,0-37 8-16,0 37 6 15,0 0-25-15,0 0-10 16,0 0 13-16,7-33 8 0,-7 33-4 16,0 0 6-16,0 0-6 0,0 0-21 15,0 0 12-15,33 4 15 16,-33-4 7-16,26 15-2 0,-26-15-14 15,33 18-11-15,0 1 9 0,-33-19 5 16,39 22 18-16,-6-4 2 16,0-3-16-16,0-4-4 0,-33-11-11 15,39 8 11-15,-6 3 3 16,-33-11 9-16,26 11-8 0,-26-11-11 16,0 0 1-16,0 0-1 0,26 14-1 15,-26-14 20-15,0 0 5 16,0 0-14-16,0 0-15 15,0 0 3-15,0 0 9 0,0 0-11 16,0 0-67-16,0 0-19 0,0 0-67 16,0 0-51-16,0 0-42 15,33 30-36-15,-33-30-49 0</inkml:trace>
  <inkml:trace contextRef="#ctx0" brushRef="#br0" timeOffset="12061">2684 2002 257 0,'0'0'12'0,"0"0"-12"0,0 0 0 15,0 0-6-15,0 0-35 16,-33-4-21-16</inkml:trace>
  <inkml:trace contextRef="#ctx0" brushRef="#br0" timeOffset="13397">3289 2301 46 0,'0'0'-9'0,"0"0"-4"0</inkml:trace>
  <inkml:trace contextRef="#ctx0" brushRef="#br0" timeOffset="15545">2021 2264 184 0,'0'0'16'0,"0"0"36"15,0 0-9-15,0 0-9 0,0 0-18 16,0 0-19-16,0 0-4 16,0 0-23-16,0 0 4 0,0 0-28 15,0 0 13-15,0 0-20 0,0 0 11 16,-40 18 25-16,40-18 2 15,-39 15 16-15</inkml:trace>
  <inkml:trace contextRef="#ctx0" brushRef="#br0" timeOffset="16201">220 723 1193 0,'0'0'100'15,"-13"-26"44"-15,13 26 10 16,0 0 51-16,0 0 75 0,13 23-90 16,0 13-86-16,7 12-24 15,0 4-39-15,6 0-24 0,0 0-17 16,0 3 9-16,1 0-2 0,-8 1-12 15,8-4-11-15,-8-4-96 16,-5-8-151-16,5-3-180 0,-12-3-92 16,-7-34 3-16</inkml:trace>
  <inkml:trace contextRef="#ctx0" brushRef="#br0" timeOffset="16644">621 295 867 0,'0'0'146'0,"-33"-41"69"0,33 41 29 16,-53-30-12-16,7 12-30 0,0 18-68 16,0 11-15-16,0 19-14 15,-13 7-23-15,7 22-17 0,-1 7-23 16,7 15-11-16,7 8-23 0,6 0-3 15,7 7 8-15,-1 0-6 16,14 0-17-16,13-4 13 16,13-7 8-16,14-11-4 0,12-15-13 15,20-11 19-15,13-18 1 0,20-15-14 16,0-19 10-16,14-14 5 0,-8-16-15 16,1-6-6-16,-14-16 20 15,-19-10-18-15,-7-12-2 0,-20-14 19 16,-25-8-13-16,-8-11-5 0,-26-7 13 15,-19-4-11-15,-14 4 0 16,-12 7 29-16,-1 15 49 0,0 18-10 16,-6 19-27-16,13 22-33 0,-7 19-1 15,14 18 0-15,6 22 1 16,6 11-5-16,14 15-47 16,13 11-89-16,13 4-82 0,19 0-139 15,8 0-133-15,12 7-60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10.23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2862 795 453 0,'0'0'114'16,"0"0"48"-16,0 0-8 0,0 0 8 15,0 0 6-15,0 0-5 0,0 0-7 16,0 0-24-16,0 0-9 16,0 0-25-16,0 0 53 0,26-8-8 15,-26 8-50-15,39 12-25 0,-39-12-8 16,33 22-11-16,-33-22-17 15,33 33-27-15,-33-33-10 16,26 22 11-16,-26-22 11 0,0 0-6 16,0 0-20-16,0 0 3 0,0 0 6 15,-26 22 0-15,0-11-31 16,-7-3-15-16,0-8-4 0,7 0 37 16,26 0-3-16,-40-15 5 0,40 15-15 15,-19-33 16-15,19-1 10 16,0 5 4-16,13-1-8 0,0 1-11 15,-13 29 10-15,26-33 11 0,-26 33 0 16,0 0-6-16,0 0-12 16,0 0 6-16,0 0 11 0,0 0 10 15,0 0-1-15,0 0-14 16,0 0 26-16,0 0 23 0,20 36 9 16,-27-6 0-16,-6-8-24 15,13-22-6-15,-33 30 16 0,0-8-4 16,1-11-9-16,-8 0-3 0,7-7-1 15,0 0 15-15,7-4 18 16,0-8 6-16,26 8-5 0,-26-18 2 16,26 18-10-16,-14-34-22 0,1 5-4 15,7-1-3-15,6 1-14 16,-7-5-4-16,14 1 12 0,-7-8 6 16,6 7-7-16,-6-6-9 15,-6-1 0-15,6-7-11 0,-7 0 3 16,1-4-4-16,-1-3 4 15,0-4-4-15,1 3 10 0,-7 1-2 16,-7 11-2-16,0 3-7 0,20 41-40 16,-33-37-38-16,33 37-73 15,-39-18-115-15,39 18-87 0,0 0-206 16,0 0-68-16</inkml:trace>
  <inkml:trace contextRef="#ctx0" brushRef="#br0" timeOffset="436">1954 717 684 0,'0'0'218'0,"0"0"-6"15,0 0-20-15,0 0-33 0,0 0 10 16,0 0-31-16,0 0-5 16,0 0-21-16,0 0-8 15,0 0-16-15,0 0 3 0,0 0 13 16,0 0-8-16,0 0-2 0,0 0-15 16,0 0-22-16,0 0-5 15,0 0-1-15,-33 22 7 0,0-3-2 16,0-1 11-16,0 1 13 0,-6 3 1 15,-1 4 22-15,-6 7-10 16,7 8 12-16,-7 3-1 0,0 4-16 16,0 0-8-16,0 4-10 0,0-4-2 15,7-7-11-15,-1-5-23 16,7-2-19-16,33-34-6 0,-33 33-4 16,33-33-10-16,-32 22-105 15,-1-14-102-15,33-8-74 0,-33-8-117 16,33 8-189-16,-40-26-156 15,14-3-8-15</inkml:trace>
  <inkml:trace contextRef="#ctx0" brushRef="#br0" timeOffset="630">1454 406 738 0,'0'0'336'15,"0"0"38"-15,53-33-71 16,-14 10-93-16,1 12-90 16,-1-3-61-16,1 6-12 0,-1 5-23 15,-39 3-34-15,39-4-184 0,-39 4-215 16,0 0-165-16</inkml:trace>
  <inkml:trace contextRef="#ctx0" brushRef="#br0" timeOffset="1168">1073 565 837 0,'-13'44'276'15,"13"-44"18"-15,-7 41-46 16,7-41-43-16,0 0-52 0,-19 41-59 15,19-41-33-15,-53 26-32 0,7-15-11 16,0-7-9-16,0-8 1 16,7 1 1-16,-1-5 3 0,6-7 15 15,34 15 14-15,-32-18 6 0,32 18-9 16,-27-34 3-16,27 34 15 16,-19-34-11-16,19 34 24 15,0 0-22-15,-14-29-16 0,14 29 9 16,0 0 52-16,0 0 0 0,0 33-27 15,-6 8-2-15,-1 4-6 16,7 7 12-16,-6 3-5 0,12 4 1 16,-6 1 1-16,7-5-3 0,-7-7-3 15,0-7 10-15,-7-4 5 16,-6-8-31-16,-7-7-17 0,-19-3-19 16,-7-12-6-16,-7-7-4 0,-19-7 0 15,6-4 0-15,-6-11 0 16,13-4 4-16,6-8 4 0,7-6-1 15,7-8 7-15,13-4 2 16,13-11-2-16,6 4 5 0,7 4-2 16,13 3-8-16,7 11-9 15,6 11 0-15,7 4 0 0,6 11 0 16,1 4 0-16,6 11-12 0,0 0-114 16,0 11-102-16,6 0-115 15,1 8-149-15,-7 3-200 0,0 5-29 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0:41.01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1179 745 1262 0,'32'-15'318'0,"-32"15"-5"16,0 0 8-16,0 0-29 0,0 0-42 16,0 0-71-16,14-22-80 0,-14 22-56 15,0 0-17-15,0 0-13 16,0 0 6-16,-46 15-11 15,0 4 0-15,-7-5-6 0,-1 1 3 16,-5-4-5-16,-6-3-5 0,5 3-15 16,1-8-11-16,0-3-3 15,7 0 1-15,5-11-11 0,7 4 9 16,40 7 7-16,-33-26 15 0,33 26 3 16,-26-30 4-16,26 30 2 15,-13-29 7-15,13 29-11 0,0 0 8 16,0 0 3-16,0 0 68 0,0 0-3 15,0 0-20-15,13 37-17 16,0 7-9-16,0-3-7 16,0 7-4-16,7-4-11 0,6 4 0 15,1 4 6-15,0-4-11 0,-1-4-37 16,-6-3-141-16,-7-8-165 16,-13-33-203-16,13 33-87 0,-13-33 40 15</inkml:trace>
  <inkml:trace contextRef="#ctx0" brushRef="#br0" timeOffset="395">1349 313 1471 0,'0'-44'248'16,"-6"7"20"-16,-1 0-11 15,-12 3-60-15,-8 5-91 0,-12 7-34 16,-7 7-38-16,-20 8-15 0,-20 21 14 15,-6 16 3-15,-13 14-18 16,-1 15 1-16,-6 15 8 0,-13 11-4 16,0 19 2-16,7-1 27 0,12 1-14 15,27 3 2-15,20-4-21 16,32-3-12-16,34-4 6 0,32-15-10 16,27-7-3-16,33-7 5 0,20-19-5 15,19-8 6-15,6-18-9 16,28-10 3-16,-1-24 0 15,1-17 4-15,-1-12-8 0,-13-22 4 16,-13-22-8-16,-7-14-8 0,-20-16 3 16,-5-10 4-16,-34-8 4 0,-26-4-3 15,-21 4 14-15,-32 11-15 16,-32 15 9-16,-21 14-14 0,-26 23 18 16,-14 22-19-16,-12 15-48 0,6 26-141 15,1 10-156-15,11 12-240 16,2 15-48-16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0:46.8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10034 4960 983 0,'0'0'55'16,"0"0"44"-16,0 0-21 16,0 0-62-16,0 0-196 0,46-11-120 15</inkml:trace>
  <inkml:trace contextRef="#ctx0" brushRef="#br0" timeOffset="1448">14077 4102 1315 0,'0'0'401'16,"0"0"-66"-16,0 0-60 0,20-33-59 15,-20 33-44-15,0 0-17 16,7-41-34-16,-7 41-35 16,-7-33-19-16,7 7 0 0,0 26-29 15,-20-45-11-15,-6 16-6 16,26 29-10-16,-46-41 2 15,0 8-13-15,-6 7 8 16,-8 0 4-16,1 3-5 0,-6 8-3 16,-1 4 1-16,-6 8 6 15,6 3 6-15,-6 7 15 0,-1 11-7 16,-6 13 17-16,-6 6-11 16,6 7 26-16,-6 12-9 0,5 7 5 15,1 7 9-15,7 4-2 16,13 7 5-16,13 4-16 0,6 4 37 15,27 8-19-15,20 6-10 16,25 0 1-16,21 5-23 16,19 2-4-16,20-2-4 0,14-9-10 15,13-5 15-15,6-9-10 16,-1-15 0-16,8-18-10 16,-14-15 11-16,0-19-13 0,-6-14-8 15,-7-26 7-15,-6-23-18 16,-14-21-16-16,-6-27-24 0,-20-26-15 15,-6-18 19-15,-14-21-1 16,-19-9 24-16,-20 1 12 16,-20 6-7-16,-13 16 17 0,-13 22-19 15,-6 15 11-15,-7 22 8 16,0 15-20-16,-7 17-40 0,-6 20-61 16,6 7-58-16,0 11-65 15,0 8-119-15,7 7-145 0,13 4-256 16,0 7-40-1</inkml:trace>
  <inkml:trace contextRef="#ctx0" brushRef="#br0" timeOffset="2584">12854 3750 1776 0,'0'0'369'0,"0"0"29"15,0 0-58-15,0 0-33 16,0 0-71-16,0 0 0 0,0 0-33 16,0 0-30-16,0 0-77 15,0 0-23-15,-33-45-42 0,0 1 3 16,7 0-18-16,-13-8-3 15,-1-11 12-15,-12-22-35 16,-7-14 10-16,-20-23-11 0,-7-12 5 16,-19-14 2-16,-20-7-6 15,-6 3-7-15,-14 1 6 0,-19 6 2 16,0 8 3-16,-14 11-13 16,-12 4 12-16,-14 4-15 15,-6 3 15-15,-7 4 1 0,13 11-5 16,27 11 4-16,18 12 7 15,21 10 0-15,26 12-9 16,20 14 1-16,27 8 5 0,19 15 3 16,13 6-3-16,33 12-11 15,0 0 3-15,0 0-1 0,0 0 4 16,0 0 0-16,0 0 12 16,0 0 2-16,-33-22-13 0,33 22-2 15,0 0-8-15,0 0-7 16,0 0-2-16,0 0-25 15,0 0-11-15,0 0-8 0,-33-26 0 16,33 26 3-16,-20-30 4 16,20 30-8-16,-19-37-22 0,12 0 1 15,7 7 16-15,0 1 35 16,0 29 23-16,0-33 7 0,0 33-3 16,7-34 0-16,-7 34 14 15,0 0 4-15,0 0 12 0,0-25 7 16,0 25-1-16,0 0-2 15,0 0 10-15,0 0 6 16,0 0-11-16,0 0-2 0,0 0-13 16,0 0-7-16,0 0 0 15,0 0 19-15,0 0 16 0,0 0-1 16,0 0-8-16,0 0-8 16,0 0-1-16,0 0 0 0,0 0 8 15,0 0 5-15,0 0-7 16,0 0-14-16,0 0-12 0,0 0 0 15,-33-30 3-15,33 30 5 16,0 0-3-16,-20-26-3 0,20 26-5 16,0 0-1-16,0 0 9 15,0 0 2-15,0 0-3 16,20-29-4-16,-20 29-6 16,33-30 6-16,0 15 2 0,-33 15 3 15,32-15-5-15,-32 15-3 16,33-14-2-16,0 6-2 0,-33 8 13 15,33 0 0-15,-33 0 2 16,26-3 0-16,-26 3-4 0,0 0-1 16,27-4 6-16,-27 4 10 15,0 0 5-15,0 0-18 0,0 0 4 16,0 0 3-16,0 0 1 16,0 0-3-16,-40 18-11 15,1-3 0-15,-14 4 0 0,-6-1 6 16,-7 4 7-16,-13-7-5 15,1 0-8-15,-1 0-6 0,6-4 6 16,14-8 4-16,13 5 2 16,7-1-1-16,39-7-1 0,0 0 10 15,0 0-31-15,0 0 6 16,0 0 21-16,13 37 24 0,13 15 17 16,20 11-1-16,13 7-15 15,1 8-10-15,5 0-5 0,-12 0-11 16,-7-8-165-1,-20-7-244-15,-13-1-532 0</inkml:trace>
  <inkml:trace contextRef="#ctx0" brushRef="#br0" timeOffset="3028">8326 380 1159 0,'-20'-38'364'0,"0"9"65"16,20 29-52-16,-13-34-62 16,13 34-108-16,0 0-75 0,0 0-64 15,0 0 33-15,0 0 43 16,0 48 18-16,7 20-38 15,-1 9-28-15,1 8-8 16,6 11-17-16,-7-3-32 0,14-1-22 16,-7-7-9-16,7-4-19 15,-7-9-128-15,-6-10-142 0,-1-10-201 16,-6-52-298-16,-19 52-143 16</inkml:trace>
  <inkml:trace contextRef="#ctx0" brushRef="#br0" timeOffset="3668">7806 157 1396 0,'-6'-37'308'0,"6"37"-13"15,0 0-64-15,0 0-14 0,0 0-47 16,6 34-9-16,8 17-30 15,5 12-14-15,-6 11-38 16,1 5 0-16,-1 6-8 0,-7-8-15 16,7 1-31-16,1-12-17 15,-14-6 3-15,0-9 4 16,-7-10-3-16,-6-8-8 0,13-33-30 16,-46 26-17-16,6-11 3 15,-6-15-1-15,7-15-5 0,-7-11-13 16,7-15 2-16,-1-7 13 15,7-3 28-15,7-8 12 0,6 3-22 16,7 8 30-16,0 8 25 16,13 40-9-16,-7-30-15 0,7 30 21 15,0 0 23-15,0 0 5 16,20 52 2-16,0 3-7 0,0 4-11 16,-1-3-12-16,1-8-15 15,0 3 1-15,-14-10-4 16,1-4 5-16,-7-37-5 0,-13 41-1 15,13-41-12-15,-33 33 5 16,-7-18 5-16,-12-7-5 0,6-12-5 16,-7-8-3-16,1-6-2 15,6-8-2-15,6 0 9 0,0 4 6 16,7 7 3-16,33 15 9 16,-33-11-6-16,33 11 16 0,0 0 33 15,-33 26 23-15,33-26 38 16,-33 59 21-16,7-3 9 0,6 4 54 15,1 2 22 1,6-6-20-16,-7 3-52 0,-6-4-61 16,-1 1-55-16,-6-12-9 15,-6-3-28-15,-7-8-150 0,-7-4-135 16,7-6-109-16,0-9-57 16,0-2-167-16,46-12-343 0</inkml:trace>
  <inkml:trace contextRef="#ctx0" brushRef="#br0" timeOffset="3833">7122 1430 2426 0,'0'0'397'0,"39"19"-86"16,-39-19-89-16,0 0-86 15,40 18-69-15,-40-18-40 0,0 0-93 16,0 0-190-16,0 0-354 15,0 0-502-15</inkml:trace>
  <inkml:trace contextRef="#ctx0" brushRef="#br0" timeOffset="4224">6675 506 2176 0,'0'0'267'0,"0"0"-25"0,0 0-55 15,0 0-74-15,0 0-53 16,0 0-24-16,0 0 10 0,0 0 39 16,0 0-23-16,0 0-24 15,7 48-15-15,6-11-16 0,-7 3 7 16,-6-6 11-16,0 6 19 15,-13-3 35-15,-6 4 9 16,-14-4 7-16,-13 3 28 0,-13 1 19 16,-20-8 8-16,-13-3-33 15,-20-8-11-15,-19-4-9 0,-7-10-9 16,-7-4-3-16,1-12-18 16,12-10-25-16,7-8-28 0,7-4-3 15,19-10-22-15,14-1 16 16,13 0-66-16,13 1-165 0,13 3-143 15,13-4-128-15,13 4-330 16,7-3-369-16</inkml:trace>
  <inkml:trace contextRef="#ctx0" brushRef="#br0" timeOffset="4401">5249 454 2540 0,'0'0'403'0,"53"15"-27"0,6-4-97 16,20-7-135-16,26-4-77 15,7 0-161-15,6 0-239 0,-13 3-460 16,-13 5-460-16</inkml:trace>
  <inkml:trace contextRef="#ctx0" brushRef="#br0" timeOffset="4685">4263 2 2155 0,'0'0'297'15,"26"-29"44"-15,-26 29-52 0,0 0-88 16,0 0-97-16,0 0 0 16,0 0 29-16,-13 63-3 0,0 10-37 15,-1 16-27-15,1 3-18 16,0 13-15-16,13 6-28 16,-6-4-51-16,-1 4-165 0,7-4-144 15,-7-7-294-15,1-15-299 16</inkml:trace>
  <inkml:trace contextRef="#ctx0" brushRef="#br0" timeOffset="5132">3855 605 2264 0,'0'0'264'0,"0"-29"-55"16,0 29-78-16,0 0-14 15,0 0-24-15,0 0-38 0,13 44-26 16,-13-7-7-16,0 0-14 16,-13 4 8-16,-7-4-9 0,-6 0-4 15,-7-4-23-15,-6-7-15 16,-1-8-19-16,-6-7 2 0,14-7-11 16,-1-15-17-16,33 11 5 15,-40-41 25-15,21 1 20 16,5-1 13-16,1 4 8 0,13 4 18 15,0 33 24-15,0-33 11 16,0 33-7-16,0 0-5 0,0 0-2 16,0 0 44-16,0 0 15 15,0 0 0-15,-26 44 20 0,-7-3 28 16,0-4 12-16,0-1 4 16,-13 1-3-16,-13 0 5 0,-6-3-4 15,-14-5-11-15,-7-7-6 16,-6-3-41-16,0-8-57 0,7-11-17 15,-7 0-11 1,6 0-42-16,8-15-110 0,5 0-85 16,1-3-51-16,13-8-77 15,6-7-188-15,14-4-360 0</inkml:trace>
  <inkml:trace contextRef="#ctx0" brushRef="#br0" timeOffset="5313">3481 191 2510 0,'0'0'316'0,"0"0"-108"16,0 0-104-16,32-8-96 15,-32 8-177-15,0 0-248 0,0 0-349 16</inkml:trace>
  <inkml:trace contextRef="#ctx0" brushRef="#br0" timeOffset="5700">2587 410 1925 0,'0'0'347'0,"0"0"-41"16,33-34-88-16,13 9-93 16,6 5-64-16,7 2-37 0,1 3-95 15,-1-4-178-15,-7 5-204 16,-6-1-231-16,-6-7-33 0</inkml:trace>
  <inkml:trace contextRef="#ctx0" brushRef="#br0" timeOffset="6848">2298 787 811 0,'52'-8'205'0,"-52"8"-48"16,46-26-33-16,-46 26-13 16,0 0 25-16,0 0 21 0,0 0-6 15,0 0-51-15,0 0-28 16,0 0-38-16,0 0-6 0,0 0 5 16,0 0 23-16,0 0 2 15,0 0-16-15,7 45 12 0,-7-5-16 16,-7 1 16-16,1 0 0 15,-1-1-1-15,-6-7-13 16,13-33 13-16,-26 53-15 0,-1-16-9 16,-5-11-6-16,-1-4-14 15,-7-11-2-15,1-3-2 0,6-8-5 16,0-12-5-16,0-6-23 16,7-8-8-16,0-11-5 0,6-8 11 15,7-3 14-15,0 0 11 16,6 11 0-16,7 4 0 0,0 33 5 15,0-30 0-15,0 30 0 16,0 0-11-16,0 0 7 0,0 0 4 16,0 0-7-16,0 0 2 15,0 0 5-15,0 0 5 16,0 0-15-16,0 0 25 0,0 0-12 16,0 0 0-16,0 0-3 15,20 33 0-15,-20-33 0 0,0 0 0 16,13 30-5-16,-13-30 19 15,0 0-8-15,0 0-6 0,0 0 7 16,0 0-18-16,0 0 11 16,0 0 0-16,0 0-7 0,0 0 19 15,0 0-19-15,0 0 11 16,0 0-11-16,0 0 10 0,0 0-3 16,0 0 7-1,0 0-11-15,0 0 8 0,0 0-4 16,0 29-10-16,0-29 16 15,0 0-6-15,-7 30 3 0,7-30 3 16,-19 33 1-16,19-33-1 16,-20 33 3-16,20-33-1 0,-20 35 2 15,20-35-10-15,-33 37 4 16,1-15 3-16,-1-4-1 0,0-7-13 16,0-7 3-16,0 0 0 15,0-8-11-15,33 4-12 0,-39-18-8 16,39 18-7-16,-33-45 6 15,13 4 15-15,7 7 12 16,13 34 0-16,0-33 9 0,0 33 6 16,0 0-9-16,0 0 23 15,0 0 22-15,0 0 17 0,0 0-10 16,33 41 7-16,-7 4-8 16,1 7-4-16,-14 3 1 0,0 4 5 15,0 4 1-15,-13 4 3 16,-13-1-2-16,-7 1 0 0,-13-1-4 15,-6-3-10-15,-27-8 4 16,-6-2 6-16,-15-12-3 0,2-8 19 16,-14 0 25-16,7-22 1 15,14-14-22-15,-1-16-33 0,13-14-17 16,13-15-4-16,14-16-17 16,6-17 3-16,20-15-11 15,13-19-3-15,20 1-11 0,6-1-33 16,13 8-70-16,14 6-91 15,19 13-174-15,7 6-291 0,7 8-136 16</inkml:trace>
  <inkml:trace contextRef="#ctx0" brushRef="#br0" timeOffset="7077">2173 305 1566 0,'0'0'377'16,"39"-52"-90"-16,-12 16-86 0,-27 36-103 15,39-37-37-15,-39 37-26 16,46-23-14-16,0 27-6 0,-7 18-7 16,-6 15-8-16,-6 15-3 15,-8 14-52-15,-6 9-137 0,-13 7-169 16,-13 6-174-16,-6 5-93 15</inkml:trace>
  <inkml:trace contextRef="#ctx0" brushRef="#br0" timeOffset="7232">1903 1652 2282 0,'33'26'317'0,"26"-19"-42"16,7-14-73-16,13-8-96 0,0-3-53 15,0-5-61-15,-7 1-161 16,-13-4-301-16,-13-3-464 0</inkml:trace>
  <inkml:trace contextRef="#ctx0" brushRef="#br0" timeOffset="7425">1549 331 3043 0,'0'0'222'0,"0"0"-53"0,0 0-76 16,0 0-54-16,0 0-122 16,0 0-210-16,0 0-371 0,0 0-347 15</inkml:trace>
  <inkml:trace contextRef="#ctx0" brushRef="#br0" timeOffset="8060">332 161 2153 0,'0'0'231'0,"-40"37"43"0,1 22-22 16,-14 26-65-16,1 27-58 16,-1 21-37-16,7 18-36 15,13 16-32-15,20 4-1 0,13 10-23 16,20 3-62-16,33 9-107 16,19 3-132-16,40-4-111 0,32-18-148 15,34-11-29-15,38-15-5 16</inkml:trace>
  <inkml:trace contextRef="#ctx0" brushRef="#br0" timeOffset="8664">8838 6 1204 0,'-26'41'337'15,"13"-1"100"-15,13 16-31 16,13 29-50-16,0 29-56 15,13 42-23-15,7 25-50 16,0 11-44-16,6 9-33 0,1-9-39 16,-20-7-43-16,-14-12-20 15,-19-2-25-15,-40-12-86 16,-39-7-170-16,-52-12-179 0,-40-7-300 16,-33-3-449-16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1:36.512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3326 1681 2414 0,'-26'-48'361'16,"-33"11"-43"-16,-27 0-66 0,-38 1-45 15,-34 2-65-15,-20 5-46 16,-12 7-44-16,6 7-24 0,0 4-12 16,20 7-19-16,26 4-2 15,26 4-16-15,33 7-10 0,33 11-23 16,26 15 2-16,33 22 14 15,53 11-6-15,46 4-32 0,59 4-42 16,52-4-13 0,27 3 31-16,32-7 30 0,21-11 26 15,6-7 7-15,0-11 2 16,7-12 16-16,-20-10 2 0,-20-8 27 16,-40-7 50-16,-45-8 33 15,-47 0 39-15,-45-7-3 0,-47-7-54 16,-52 18-32-16,-52-56-31 15,-67 5-6-15,-71 2-6 16,-66 5 8-16,-53 11 21 0,-59 7 28 16,-26 15 45-16,-2 18 15 15,28 12-41-15,53 18-39 0,59 18-32 16,45 19-5-16,67 15-22 16,58 10 3-16,53 9 9 15,79-1 6-15,73-4 4 16,78-3-4-16,53-11-22 0,45-12-43 15,34 1-19-15,19-12 19 16,21-4 31-16,-7-10 15 0,-1-12-1 16,-26-6 17-16,-33-8-1 15,-32-8 13-15,-47-3 10 0,-45-8 40 16,-54 1 34-16,-45-1 42 16,-79-7-57-16,0 0-43 0,-72-26-17 15,-73-3-14 1,-78-5-3-16,-66 5 5 0,-46 3-7 15,-7 4 10-15,20 3 4 16,53 8-4-16,58 0-21 0,60 19-55 16,45 17-4-16,54 16 11 15,58 14 32-15,73 5 1 0,73-5-54 16,58-3-20-16,60-1-5 16,32 1 25-16,33-11 13 15,20-4 6-15,6-11-7 0,1-12 36 16,-14-6 18-16,-39-5 44 15,-59-3 39-15,-53 0 62 0,-66 0 31 16,-52 0-39-16,-79 0-62 16,-52-7-39-16,-67 3-4 15,-71 4-9-15,-40 4 50 0,-27 7 23 16,-12 11-24-16,19 4-20 16,40 7-33-16,52-3-15 15,40 7-17-15,59 4 29 0,39 3-32 16,66 0 3-16,66-7-15 15,59-4-28-15,52-10-24 0,53-9-44 16,40-10 2-16,19-19 29 16,13-22 50-16,0-14 15 0,-13-23 19 15,-26-15 19-15,-26 4 86 16,-60 11 61-16,-58 15 37 16,-47 11-25-16,-66 4-63 15,-52 44-41-15,-59-45-33 0,-52 20 9 16,-60 25 37-16,-26 18 10 15,-14 19-23-15,8 11-25 0,19 15-18 16,32 3 2-16,47 8-17 16,46 4-10-16,59 3-37 15,46-7-24-15,59-11-21 0,46-15 13 16,33-15 19-16,33-15 15 16,13-18 6-16,20-22 5 0,0-18 0 15,6-23-8-15,0-18 8 16,-13-23 9-16,-13-18 37 0,-26 4 29 15,-33 3 52 1,-46 19 57-16,-33 19-7 0,-33 21-38 16,-59 56-47-16,0 0-21 15,0 0-11-15,-72 4 11 0,-14 33-11 16,1 11-9-16,13 11-9 16,12 4 7-16,21 7 6 0,26 4-9 15,33 4 0-15,26-8-32 16,32-4-52-16,34-10-13 0,20-12-15 15,20-11 2-15,12-18 22 16,13-11 11-16,14-15-11 16,13-26 3-16,12-19 3 15,1-21-10-15,13-19 25 0,-6-22 10 16,-1-4 22-16,-6 0 52 16,-26 11 46-16,-53 19 85 0,-46 11-16 15,-46 0-69-15,-46 7-31 16,-46 8-23-16,-40 3 36 15,-39 15 26-15,-26 14-14 0,-20 23-12 16,-13 19-10-16,-13 21-10 16,7 16-8-16,12 6-11 0,34 16-6 15,38 3-7-15,41 11 3 16,38 4 4-16,47-1-18 0,52-6-25 16,47-15-6-1,19-12 4-15,26-14 2 0,20-22 16 16,0-19 2-16,7-18-7 15,6-26-35-15,6-29-11 0,14-30-7 16,-13-25 25-16,0-27 24 16,-27-22 60-16,-39-23 60 0,-59 1 19 15,-46 0-15-15,-66 7-4 16,-59 15-20-16,-39 19-27 0,-53 18-17 16,-40 25 2-16,-26 27 10 15,-12 33-7-15,-14 30-11 16,6 29 2-16,14 21-3 15,39 16-6-15,33 15-12 0,46 7-11 16,33 8 3-16,39 3-29 16,40 11-12-16,33 0-19 0,32-3-29 15,27-4 2-15,26-15-3 16,19-15 0-16,-6-18 9 16,7-18 20-16,-7-34-22 0,-6-22-20 15,-14-30 67-15,-19-14 55 16,-40-12 54-16,-32-3 63 0,-40-4-51 15,-53 4-18-15,-65 16 12 16,-53 17 24-16,-39 19 2 16,-27 18-5-16,-6 14-16 15,7 16-24-15,31 22-24 0,21 7-14 16,39 15-4-16,34 11-10 16,38 0-16-16,34-5 3 0,39 5-20 15,33 0-5-15,39 4-19 16,33 0-26-16,27-8-43 0,32-7-27 15,7-15-18-15,19-14-5 16,1-16 21-16,-1-21 51 0,-12-19 52 16,-19-22 10-16,-28-23 47 15,-32-6 38-15,-40-11 80 16,-53 10 2-16,-45 11 9 16,-74 30 14-16,-58 29 10 0,-72 34 19 15,-39 26 5-15,-27 29-14 16,0 11-49-16,20 15-18 0,26 4-34 15,33 2-31-15,46-2-24 16,46-4-7-16,39-4-10 16,53-7-3-16,40-4-20 0,45 0-4 15,47 0-25-15,38-7-19 16,34-15-20-16,26-11-21 0,20-26-24 16,13-18-45-16,0-37-39 15,-7-23 21-15,-20-25 86 16,-25-12 81-16,-40 5 187 0,-47 6-24 15,-45 16-6-15,-59 21 0 16,-59 27 13-16,-60 18-1 16,-59 22 14-16,-32 7-17 0,-14 12-2 15,7-1-20-15,26 1-32 16,26-1-26-16,40-3-22 0,46 0-22 16,33-4-33-16,39-3-27 15,33-8-45-15,46-11 39 0,0 0 10 16,0 0-17-16,72 29-12 15,14-18 85-15,12-18-233 16,14-26-12-16,0-26 4 16,6-26 49-16,-19-15 89 0,-27-14 81 15,-33 0 111-15,-39 3 62 16,-52 15-30-16,-47 22 28 0,-52 26 20 16,-59 26 5-16,-40 26-17 15,-26 14-7-15,-26 8-30 16,6 7-28-16,20-3-27 0,26 3-17 15,47-3-24-15,38-1-21 16,47-7-20-16,33-7-25 0,39 3-21 16,46-18 4-16,0 0-2 15,0 0-16-15,46 45-9 0,19-23-34 16,8-18-33-16,6-19-38 16,-1-15-46-16,1-18 47 15,-26-7 86-15,-27-12 107 16,-33-3 54-16,-38 4 48 0,-34 7 41 15,-40 14 4-15,-45 23 36 16,-33 18 7-16,-33 27-13 0,-40 13-16 16,-20 5-45-16,-12 7-19 15,6 0 4-15,34 0-6 0,25-7-50 16,60-4-33-16,39 0-46 16,46 3-21-16,46 8-18 15,39 0-2-15,40 0-8 0,39-3 0 16,33-5-1-16,27-10-21 15,12-12-55-15,7-18-39 16,1-22-20-16,-14-18 2 0,-20-27 27 16,-26-18 20-16,-33-22 68 15,-26-15 75-15,-40-7 102 16,-39 7 83-16,-52 7 48 0,-40 27-47 16,-53 29 36-16,-39 29 25 15,-26 37-26-15,-14 23-43 0,-6 25-37 16,0 19-15-16,14 22-41 15,25 8-32-15,40 10-15 0,39 16-4 16,46 10-18-16,47 8-40 16,52 2-13-16,39 2-5 15,53-4-9-15,46-8-15 16,19-11-47-16,27-18-55 0,6-19-152 16,-6-21-246-16,-6-27-173 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1:41.323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473 0 481 0,'0'0'29'0,"0"0"35"16,0 0 48-16,0 0 20 15,0 0 21-15,0 0-4 0,0 0-14 16,0 0 52-16,7 41 52 16,-14 11 11-16,-13 10-50 15,-13 12-66-15,-6 15-52 0,-7 3-46 16,0 8-25-16,-13 4-26 15,6-1-138-15,-12-3-162 16,5-8-213-16,8-3-116 16</inkml:trace>
  <inkml:trace contextRef="#ctx0" brushRef="#br0" timeOffset="1699">1551 469 1087 0,'-20'71'3'16,"-13"10"-27"-16,-13 11-56 0,-6 19-72 15,6 4-85-15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1:51.8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17290 1344 992 0,'0'0'350'16,"0"0"0"-16,0 0-26 0,0 44-29 15,-13-7-13-15,13-37-59 16,0 41-44-16,-7-8-41 0,7-33-39 16,-20 40-34-16,7-10-10 15,13-30-26-15,-33 30-7 0,33-30-7 16,-26 25-10-16,26-25 4 16,0 0 7-16,-33 4 0 15,33-4-12-15,0 0-8 0,-33-33 1 16,20-8 16-16,7-7-37 15,6-11-38-15,0-11-44 16,6-11-67-16,1-8-103 16,6 4-107-16,-13 7-179 0,13 8-138 15</inkml:trace>
  <inkml:trace contextRef="#ctx0" brushRef="#br0" timeOffset="181">17500 978 1870 0,'46'7'308'0,"13"-10"5"16,0-12-115-16,14 0-109 0,-1-3-130 16,0-1-196-16,-6-3-288 15,6 7-203-15</inkml:trace>
  <inkml:trace contextRef="#ctx0" brushRef="#br0" timeOffset="397">16698 1658 2416 0,'-13'29'324'15,"13"-29"-64"-15,-13 37-76 16,7-4-72-16,-14 1-62 0,-6 3-21 16,-14 7-50-16,-12-3-122 15,-14 3-190-15,7-3-282 16,0-8-238-16</inkml:trace>
  <inkml:trace contextRef="#ctx0" brushRef="#br0" timeOffset="863">16587 1170 1911 0,'0'0'207'0,"0"0"55"15,0 0-34-15,0 0-63 16,-53 30-36-16,20 3-26 0,-6 7-33 15,-1 5-40-15,8 6-26 16,-1 1 10-16,0-4-3 0,0-3-11 16,7-5-13-16,-1-7-7 15,27-33 12-15,0 0 8 16,-52 34-12-16,12-20-4 16,1-10 9-16,0-11 12 0,-7-1-5 15,0 1 18-15,0 3 35 16,-7 8 41-16,14 3-4 0,-7 16-3 15,0 2-13-15,6 5-5 16,40-30-7-16,-46 55 0 0,7-7-13 16,39-48 10-16,-33 45-10 15,33-45-30-15,0 0 4 16,-40 37 22-16,40-37 0 16,0 0-10-16,0 0-10 0,0 0 9 15,0-52-10-15,0 0-13 16,27-11-25-16,12-10-32 15,7-12-64-15,7 3-64 0,6 16-63 16,0 10-135-16,7 19-295 16,-14 23-273-16</inkml:trace>
  <inkml:trace contextRef="#ctx0" brushRef="#br0" timeOffset="1028">15345 2518 2370 0,'72'15'198'0,"20"-33"-65"15,13-15-99-15,13-15-252 16,27-15-440-16,0-19-241 16</inkml:trace>
  <inkml:trace contextRef="#ctx0" brushRef="#br0" timeOffset="1229">17434 176 2601 0,'-39'8'313'0,"6"3"-24"15,-6 7-81-15,-14 8-97 16,-26 15-62-16,0 7-21 0,-32 18-140 15,-34 8-144-15,-19 26-287 16,-20 11-357-16</inkml:trace>
  <inkml:trace contextRef="#ctx0" brushRef="#br0" timeOffset="-4604">678 4628 909 0,'26'-44'295'0,"0"3"47"16,0 4 46-16,1 8-27 15,-8 10-66-15,-19 19-68 0,0 0 6 16,0 30 0-16,-19 29-20 0,-14 29-23 16,-13 27-47-16,-13 18-36 15,-7 18 4-15,-13 5 23 0,7 6-5 16,-7 1 8-16,-6 10-42 16,6-6-32-16,13-5-12 15,13-10-29-15,21-16-8 0,12-14-1 16,13-18-3-16,27-12 2 0,19-14 15 15,27-15-6-15,33-15-21 16,32-12-8-16,27-13-6 0,13-9-86 16,19-6-152-16,14-16-122 15,0-6-70-15,-7-9-188 0,-7-10-279 16,-6-7-28-16</inkml:trace>
  <inkml:trace contextRef="#ctx0" brushRef="#br0" timeOffset="-4128">3792 5171 1635 0,'60'-44'116'0,"-8"11"77"15,-52 33 53-15,0 0-3 16,0 0-8-16,0 0-50 0,0 0-64 15,0 0-50-15,-85-11-35 0,-14 11-22 16,-19 7-8-16,-20 4 6 16,-20 0-12-16,-13 0-4 0,7 0-7 15,13-7-4-15,13 3 4 16,26-7-4-16,27-3-6 16,19-1-27-16,20 0 8 0,46 4 24 15,0 0 10-15,0 0 6 0,53 11 24 16,6 11 26-16,6 12 30 15,1 14 18-15,6 15-2 0,-12 10 9 16,-14 12-4-16,-14 8 3 0,-18 7-28 16,-14 3-31-16,-14 0-19 15,-12 1-8-15,-13 3-6 16,-14-7-15-16,7 0 12 0,0-4-12 0,7-4 0 16,6-7 9-16,13-7-17 15,27-5 15-15,12-10-12 16,34-7 8-16,26-12-9 0,26-11-12 15,33-11-43-15,7-14-32 16,19-12-67-16,7-11-98 0,-7-14-136 16,-13-12-222-16,-6-18-144 0</inkml:trace>
  <inkml:trace contextRef="#ctx0" brushRef="#br0" timeOffset="-3939">3037 5862 1268 0,'0'0'224'15,"-33"19"106"-15,33-19 21 0,0 0-57 16,52 18-93-16,14-7-102 16,33-7-45-16,19-4-96 0,27-8-147 15,12-6-217-15,14-5-261 0</inkml:trace>
  <inkml:trace contextRef="#ctx0" brushRef="#br0" timeOffset="-3433">5593 5005 2618 0,'-20'66'244'16,"-6"12"-1"-16,0 14 5 0,6 12 14 15,7 14-12-15,0 8-29 16,6 10 0-16,0 12 0 0,7 7-46 16,0-3-94-16,7-4-45 0,0-4-2 15,-1-15-101-15,1-3-108 16,-1-27-95-16,1-10-14 0,-1-26 44 16,1-15 67-16,-7-48 4 15,0 0-53-15,0 0-40 0,-20-59-11 16,1-26 28-16,-8-22 38 15,-6-26 109-15,-6-19 44 0,6-14 26 16,7-8 37-16,13-7-12 16,19-7 104-16,14 7 78 0,26 14 90 15,13 20-20-15,13 28-31 0,20 20-26 16,27 29-25-16,6 25 5 16,26 30-5-16,20 30-8 0,6 33-14 15,0 22 4-15,7 23-38 0,0 14-3 16,-19 11-3-16,-21 11 53 15,-25 4-6-15,-27 8 23 16,-33 3-39-16,-40 0-9 0,-38-4-30 16,-40-3-75-16,-53-11 8 0,-46-8-30 15,-32-15 28-15,-34-14-40 16,-19-11 30-16,6-23-47 0,1-11-106 16,6-18-173-16,20-15-116 0,19-11-72 15,27-11-37-15,32-11-191 16,27-15-302-16</inkml:trace>
  <inkml:trace contextRef="#ctx0" brushRef="#br0" timeOffset="-6689">1236 176 1226 0,'13'-48'195'0,"0"7"16"0,1 12 37 16,-14 29-6-16,0 0-41 15,0 0-23-15,0 0 50 16,0 0 23-16,0 74-49 0,-14 26-20 16,-12 29-53-16,-7 30-46 15,-13 22-27-15,-6 15 7 0,-7 7 28 16,-7 7 1-16,0 1-15 15,0-8-24-15,1-11-24 0,12-14-23 16,20-20 5-16,14-21 5 16,25-22 4-16,14-23 8 0,26-14-9 15,20-19-12-15,19-19-12 16,14-21-74-16,12-12-82 16,14-14-66-16,13-8-95 15,0-14-189-15,7-8-280 0,-7-4-134 16</inkml:trace>
  <inkml:trace contextRef="#ctx0" brushRef="#br0" timeOffset="-5800">3622 1299 974 0,'0'0'205'0,"-46"-33"17"0,0 15 3 16,0 18 22-16,-14 3-4 16,-12 8-48-16,-20 15-24 0,-20 15-14 15,-19 18 1-15,-14 19-3 16,1 21-11-16,-1 16-25 0,14 10-44 15,6 8-25-15,20 4-33 16,26-8 5-16,26 1-5 0,27-5-17 16,33-6 19-1,39-12-14-15,33-8-5 0,45-10 12 16,28-19-21-16,25-14 6 16,14-16-43-16,6-17-49 0,0-20-52 15,0-17-100-15,0-20-150 16,0-21-242-16,-6-19-101 0</inkml:trace>
  <inkml:trace contextRef="#ctx0" brushRef="#br0" timeOffset="-5213">5415 398 1745 0,'-6'-45'128'0,"6"45"86"16,0 0 52-16,0 0-6 15,-53 67-19-15,1 29-53 0,-1 33-30 16,1 19-57-16,6 18-33 15,6 12-6-15,14 10-41 16,13 8-7-16,6-8-7 16,1-7-12-16,6-18-5 0,0-12-52 15,-7-25-23-15,7-19-39 16,-7-18-32-16,7-26 11 0,-6-19 21 16,6-44-9-16,0 0-16 15,0 0 41-15,-26-70 61 0,6-23-9 16,0-28 38-16,14-38 18 15,-1-22-18-15,7-19 14 0,7-14 20 16,6-8 44-16,20 1 19 16,19 3 54-16,14 14 7 15,19 23 28-15,1 19-18 16,19 25-35-16,7 23-1 0,12 36-10 16,14 30-14-16,20 44-11 15,0 34-15-15,13 40-3 0,-7 30-5 16,-6 25 0-16,-20 23 10 15,-20 15 3-15,-33 10-6 0,-32 12-4 16,-27 3-25-16,-39 8-8 16,-46 0-23-16,-26-4-7 0,-40-11-97 15,-20-15-99-15,-19-14-68 16,0-15-121-16,-1-4-323 16,1-15-274-16</inkml:trace>
  <inkml:trace contextRef="#ctx0" brushRef="#br0" timeOffset="-2248">8511 1757 1116 0,'0'0'299'0,"-27"-44"52"16,27 44-42-16,-6-48-84 15,6 4-67-15,19 3-20 0,8-3-28 16,12-4-59-16,20 0-22 15,20 0-19-15,26 0-16 16,20 3 21-16,26 12 16 16,7 18 14-16,0 19 2 0,-1 22 2 15,-12 18 10-15,-20 19-4 16,-13 22-6-16,-20 15-13 16,-20 14-16-16,-13 12-7 0,-20-1-5 15,-25 8 14-15,-8-3 8 16,-26 3 8-16,-6 0 9 0,-20 11 5 15,0 0-6-15,-6-4 1 16,12 1-5-16,14-16-4 16,19-6-3-16,27-16 0 15,33-14-22-15,45-15-9 16,27-15-13-16,33-19 9 0,19-14 10 16,20-11 7-16,14-22-17 15,12-16-17-15,-6-17 1 0,-14-8 10 16,-25 0-17-16,-34 0-35 15,-25 14-37-15,-34 9-45 16,-19 2-88-16,-20 16-128 0,-46 7-138 16,0 0-209-16,0 52-60 15</inkml:trace>
  <inkml:trace contextRef="#ctx0" brushRef="#br0" timeOffset="-1685">9766 6339 1309 0,'-40'22'157'16,"40"-22"158"-16,0 0 113 15,-26 11-98-15,26-11-127 16,-26-30-60-16,-1-18-28 0,1-11-51 16,6-15-30-16,7-14-21 15,7-12 5-15,19-18-15 0,7-19-33 16,19-18-24-16,7-8 12 15,13-3 24-15,13 11-5 0,1 11 15 16,12 14-24 0,1 20-6-16,6 21 6 0,6 19 14 15,-6 25 26-15,7 20 25 16,-1 13-15-16,1 16-13 0,6 11 21 16,0 7 2-16,13 8-16 15,7-1 4-15,7 4-1 0,12-3-1 16,7 0-20-16,7-5 10 15,-7-2 1-15,0-1-12 0,-6-4-2 16,-7-7 9-16,-20-7 16 16,-13-4-25-16,-13-7-54 15,-19-8-29-15,-14-7-9 0,-59 22 16 16,0 0-5-16,33-52-17 16,-33 52-111-16,-14-52-143 15,-12 8-131-15,-20 14 19 0,0-3 22 16</inkml:trace>
  <inkml:trace contextRef="#ctx0" brushRef="#br0" timeOffset="-1376">12151 4266 1919 0,'0'0'398'16,"-20"37"-75"-16,27 4-95 0,13-4-73 15,12-1-40-15,14 1-37 16,14-3-39-16,12-5-25 15,7-7-2-15,0-3-9 16,-1-4-34-16,1-12-18 0,-6-10-16 16,-1-8 5-16,-13-3 10 15,-6-12 10-15,-53 30 5 0,46-55 11 16,-20 7 61-16,-26 48 27 16,0-41 3-16,0 41 16 0,-46-7 27 15,-20 21 12-15,-19 20-1 16,-7 6-9-16,-7 12-48 0,-6 3-22 15,13-3-19-15,0 4-60 16,13-8-149-16,7-8-160 16,19 1-340-16,53-41-355 15</inkml:trace>
  <inkml:trace contextRef="#ctx0" brushRef="#br0" timeOffset="-661">12158 3039 338 0,'0'0'58'0,"0"0"22"15,0 0 20-15,0 0 56 16,0 0 46-16,0 0 77 15,0 0 55-15,0 0-9 0,0 0 9 16,0 0-19-16,-33 52-58 16,6-4-75-16,14-7-51 15,13-1-29-15,13 1-22 16,14-4-24-16,19-4-21 0,6-3-10 16,14-8-8-16,6-7-13 15,14-4-22-15,-7-15-7 16,6-3-12-16,-6-8 14 0,-7-7-3 15,-13 0-3-15,-13-8 8 16,-46 30 16-16,27-41 56 0,-27 41 7 16,0 0-16-16,0 0 12 15,-66-25 16-15,-13 28 35 16,-6 19 8-16,-1 15-6 0,-6 4-19 16,0 11-43-16,13 0-23 15,7-4-11-15,13 0-74 16,13 0-145-16,20-4-174 15,12-7-283-15,14-37-340 0</inkml:trace>
  <inkml:trace contextRef="#ctx0" brushRef="#br0" timeOffset="8013">17592 4761 754 0,'0'0'202'0,"0"0"25"15,0 0 12-15,0 0-17 16,0 0-34-16,0 0-14 0,0 0-37 16,0 0-23-16,0 0-20 15,0 0-68-15,-33-33-15 16,33 33-11-16,-6-52 14 15,19 8-39-15,7-4-43 0,12-4-14 16,14-3-19-16,14-1 16 16,5 1 34-16,-6 14 32 15,7 8 24-15,-13 14 5 0,-7 12 40 16,-13 11 44-16,-33-4 9 16,26 37-5-16,-20 7-24 0,-12-3-21 15,-14 3 4-15,-13-3-26 16,0-1-7-16,-19-7-17 0,6-3 10 15,-13-4-7-15,-14-4 0 16,8-3-26-16,-8-12 5 16,8 4-1-16,-1-7 8 15,13-8-16-15,7-7 2 0,7-4-18 16,39 15-16-16,-26-40-7 16,13-1 41-16,13 4-14 0,13 0 32 15,-13 37 0-15,13-41 35 16,-13 41 22-16,0 0-3 15,0 0 42-15,0 0 25 0,0 0-11 16,0 0-25-16,-46 34-26 16,13 3-7-16,-6 3-10 0,-7-3-11 15,6 0-14-15,-6 0-14 16,-6-7-3-16,6-5-8 16,-7-2 8-16,-6-5-8 15,13-7 1-15,-7-7-5 0,7-4-17 16,7-4-17-16,39 4-17 15,0 0-10-15,-20-48-3 0,20 4-9 16,33-1 9-16,0 1 46 16,19 7 14-16,-6 8 8 0,7 6 27 15,-14 20-19-15,-6 3 52 16,-33 0 33-16,0 0 3 16,13 48-3-16,-26-8-11 0,-13 5-19 15,-20-1-15-15,-13 0 3 16,-13 8-1-16,-7 4-8 15,-13 3-7-15,0 7-10 0,-7-3-10 16,-6-4-7-16,33-3-18 16,-1-12-81-16,14-11-129 15,13-7-182-15,46-26-373 0</inkml:trace>
  <inkml:trace contextRef="#ctx0" brushRef="#br0" timeOffset="8209">16948 3845 2403 0,'0'0'236'16,"-6"-33"18"-16,6 33-60 0,0 0-98 15,0 0-52-15,0 0-105 16,0 0-170-16,0 0-283 15,0 0-323-15</inkml:trace>
  <inkml:trace contextRef="#ctx0" brushRef="#br0" timeOffset="8771">15936 4728 1836 0,'-13'37'142'15,"13"-37"2"-15,0 0-30 16,0 0-51-16,0 0-22 16,0 0-31-16,0 0-31 15,0 0-67-15,39 15-21 0,7-12 4 16,-46-3-3-16,40-22 13 0,-1-7 16 15,-39 29 8-15,46-52 41 16,-19 11 108-16,-27 41 77 16,13-37 23-16,-13 37-20 15,0 0 16-15,-46-3 11 0,-7 10-15 16,-13 8-39-16,1 3-34 16,-8 1-33-16,8 3-24 0,-14-4-20 15,7-3-13-15,6 0-1 16,7-11-14-16,0-1 5 0,6-3 9 15,14-3-24-15,39 3-19 16,0 0 3-16,-27-34-25 0,27-10-41 16,27 3 5-1,12-3 23-15,7 3 22 0,7 15 23 16,12 4 14-16,-12 19 10 16,-7 6 50-16,-7 12 26 0,-39-15 35 15,20 48-2-15,-20-4-17 16,-20-3 3-16,-26 0-22 0,-13-1-23 15,-7-6-9-15,-12-1-23 16,-21-4-12-16,0-3-11 16,1-7-74-16,-1-8-95 0,14-7-135 15,13-12-209-15,12-7-173 16,21-7-44-16</inkml:trace>
  <inkml:trace contextRef="#ctx0" brushRef="#br0" timeOffset="8964">15660 3697 2212 0,'-39'30'298'0,"6"18"-46"0,7 7-86 15,-1 15-77-15,14 12-53 16,-7-1-119-16,14 4-182 15,-7 7-237-15,0-3-191 0</inkml:trace>
  <inkml:trace contextRef="#ctx0" brushRef="#br0" timeOffset="9728">14839 5046 2248 0,'0'0'349'0,"-13"-48"-41"16,6 7-72-16,14 0-91 15,6 1-70-15,6-5-35 0,8-6-16 16,-8-9-10-16,8-6-14 16,6-12-15-16,-7-14-11 0,0-8-14 15,-6-3 7-15,0-1 21 16,-7 12 7-16,-7 14 11 15,-6 23 15-15,0 14 1 0,0 41-14 16,0 0 5-16,0 0 22 16,0 0 19-16,-39 48-2 0,19 15-5 15,0 15-12-15,14 3-15 16,-1 8-2-16,7 3-2 16,0-3 7-16,-6-1 19 15,-1 1 18-15,1 0-6 0,-14-1-17 16,-13 1-12-16,0-8-11 15,-6-10-14-15,-7-9 10 0,-13-10-10 16,-1-11 6-16,1-12-12 16,-6-14-36-16,-1-8-30 0,7-10-12 15,0-16-15-15,13-7-11 16,6-14 6-16,20-12 6 16,7-7 44-16,13 0 20 0,13 0 23 15,14 7 8-15,-1 4 3 16,7 15-3-16,6 7 3 15,1 4 0-15,-1 14 5 0,-39 8 14 16,40 11 9-16,-40-11 5 16,0 0-6-16,39 52 2 15,-32-4-10-15,-7-4-5 0,-7 4-7 16,-6 8-5-16,-7-1-5 16,-6 4 0-16,6 8 3 0,-6-4 0 15,0 0 12-15,-1-1-3 16,1-3 14-16,0-3 2 0,-7-8 0 15,0-4-11-15,0-7-4 16,-13-4-3-16,0-10 6 0,-13-9-5 16,-7-10-8-16,1-8 4 15,-8-7-4-15,8-3 3 16,-1-16-3-16,7-11-5 16,13-10-19-16,6-12-10 0,14-11 10 15,6-15 7-15,14-3 2 16,12-4-48-16,14 3-37 15,19 5-79-15,14-1-146 0,19 12-214 16,7 3-191-16</inkml:trace>
  <inkml:trace contextRef="#ctx0" brushRef="#br0" timeOffset="9904">14306 4296 2268 0,'0'0'237'0,"0"0"15"16,0 0-60-16,66-37-82 0,20 11-56 15,6 0-130-15,6 7-261 16,7 1-432-16,-6 3-162 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2:12.4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218 107 334 0,'-20'7'38'0,"-1"4"8"0,21-11-12 16,-13 15-21-16,13-15 7 16,-7 22-13-16,7-3 10 0,0-19 8 15,0 0-3-15,27 22 0 16,0-11 4-16,-27-11-6 0,34 4 0 15,-1-4-3-15,-33 0 37 16,34-15-10-16,-34 15-3 16,27-22 26-16,-27 22-6 0,20-30 8 15,-20 30-1-15,7-44-17 0,-7 7 42 16,0 37-14-16,-14-41 7 16,14 41-12-16,0 0-43 0,0 0-24 15,-47-18-2-15,47 18 0 16,-47 11 9-16,7 11 14 0,6 8-11 15,7-1 11-15,7 5-14 0,0-5 10 16,12 4-8-16,2-3 16 16,6-30-10-16,0 29-3 15,0-29-19-15,0 0 10 0,34 30-10 16,-7-19 18-16,-27-11-23 16,40 0 12-16,-7-7-7 0,1-8 11 15,-34 15-6-15,41-33-5 16,-21-1 7-16,0 1 5 0,-13-4-12 15,0 0-20-15,-7 37 31 0,-7-44-7 16,7 44-19-16,0 0 41 16,-47-26-45-16,6 19 19 0,-6 18-9 15,7 7 2-15,-7 12 9 16,13-1-9-16,-7 1 7 16,41-30 17-16,-33 41-14 0,13-12 7 15,20-29-2-15,-7 30-3 0,7-30-5 16,34 29 0-16,-1-18 4 15,1-3 16-15,0-8-28 0,6-4-8 16,-6-7 31-16,6-8-3 16,-6-3-20-16,-34 22-3 0,41-40 16 15,-8 3-5-15,-33 37-3 0,27-52 3 16,-21 11 0-16,-6 41 4 16,-6-40-4-16,6 40 9 0,0 0-18 15,-47-19-3-15,6 27 19 16,1 6 13-16,6 12-11 0,0 4-13 15,8 3 35-15,5 0 7 0,8 1-9 16,7-1-24-16,6-33 16 16,6 33 11-16,-6-33-22 15,27 33-18-15,-27-33 16 0,41 23 10 16,-8-16 3-16,-6-7-31 16,-27 0 14-16,40-11 3 0,-12-8-1 15,-28 19-13-15,40-33 12 0,-20-4 7 16,-7 4 5-16,-5-8-33 15,-2 8 1-15,-6 33 27 0,-14-44-8 16,14 44-4-16,-40-19-4 16,-1 19 22-16,1 11-10 0,-1 15 2 15,-6 4 28-15,14-1 12 0,0 5-2 16,5-1-19 0,15 0-17-16,-1-7 13 0,14-4-16 15,0-22-9-15,14 26 9 0,-14-26-9 16,41 15-4-16,-1-8 23 15,0-11-19-15,1 1 35 0,-1-16-55 16,1 1 7-16,-8-8 13 16,0-7-24-16,-5-1 7 0,-9-6-5 15,2 3 9-15,-14-4 10 0,-7 4 7 16,0 37 4-16,-21-40-1 16,21 40-16-16,-39-12 33 0,-2 20-1 15,-7 14 15-15,8 4 14 16,7 7-20-16,-1 0 24 0,7 1-34 15,7-1-3-15,-1-7 4 16,21 3-12-16,0-7 0 0,0-22-15 16,14 26 17-16,13-15-18 15,0 1 19-15,7-12-23 0,-1-8 12 16,7-3 3-16,-6-4-18 0,0-3 17 16,-34 18-24-16,40-45 3 15,-20 9 16-15,-6-1-6 0,-14 3-7 16,0 34 10-16,-14-33 3 15,14 33 0-15,-33-18-4 0,-7 10-2 16,-1 16 6-16,1 10-17 16,-1 8 26-16,8 3-9 0,-1 1 5 15,7 3 7-15,0-3-12 16,14-1 11-16,5-3-17 0,8-26 11 16,0 30-5-16,15-8 0 15,-15-22-13-15,33 15 13 0,-6-4 14 16,0-11-10-16,-27 0-15 0,47-11 11 15,-7 0 0-15,-12-4 0 16,-28 15-25-16,33-37-7 0,-6 0-3 16,-21 7 18-16,1-3 4 0,-7 33 13 15,-13-33-10 1,13 33 19-16,-41-19-4 0,8 19-11 16,-8 8 21-16,1 14 30 0,-1 4-10 15,8 0-12-15,6 7-10 16,6-3 9-16,2-1-19 0,6 1-3 15,5-4 14-15,16-4-3 0,-8-22-11 16,0 0 0-16,32 26-10 16,2-15 14-16,7-4-8 0,-7-7 16 15,-1-4-8-15,8-7-1 16,-7 0 5-16,-34 11-8 0,33-29 0 16,-13-1-9-16,-7 1-7 15,-13-5 1-15,0 1-3 0,-6 3 4 16,6 30 19-16,-27-29 2 15,27 29 0-15,-41-7-1 0,8 10 8 16,-1 8 1-16,34-11 5 16,-40 30-2-16,40-30-7 0,-34 37-4 15,34-37-14-15,-20 37 0 0,20-37 10 16,0 29-10-16,0-29 15 16,0 0-4-16,33 26 1 0,1-15 1 15,-34-11 0-15,41 4-6 0,-8-11 2 16,-33 7-10-16,41-30-1 15,-7 4 12-15,-15-3 1 16,-4-1-2-16,-2 0 2 0,-13 30-1 16,-7-36 9-16,7 36-5 15,-21-30-3-15,21 30 3 0,-47-4 16 16,14 15 11-16,-1 8 5 0,34-19-2 16,-33 33-15-16,6 0-10 15,27-33-9-15,-20 34-13 0,20-34 6 16,0 0-24-16,6 33-59 0,-6-33-107 15,0 0-153-15,41 18-115 16,-8-10-47-16,1-5 24 0</inkml:trace>
  <inkml:trace contextRef="#ctx0" brushRef="#br0" timeOffset="1988">265 284 474 0,'0'0'54'15,"0"0"-16"-15,0 0-11 0,0 0-5 16,0 0-10-16,0 0-12 15,0 0-32-15,0 0-68 0,0 0-69 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2:25.8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105 137 494 0,'0'0'118'0,"0"0"26"16,0 0-26-16,0 0 29 0,-39-4-38 15,39 4-17-15,0 0 8 16,0 0-17-16,0 0-30 0,0 0-11 16,0 0-14-16,0 0-12 0,0 0-8 15,52 8 1-15,-6-12-7 16,-6-3 0-16,-7-8 8 0,-33 15-14 15,0 0-12-15,39-52 33 16,-19 19 48-16,-20 33 41 0,0 0 46 16,0 0-48-16,-40-30-55 15,-6 27-26-15,0 14-6 0,0 11-3 16,7 8-52-16,6-1-124 16,13 4-116-16,1 1-158 0,12-1-46 15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2:13.2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4941 0 693 0,'-39'11'160'0,"39"-11"9"15,-39 33-27-15,6-3-2 0,33-30-58 16,-20 36-11-16,7-2-25 16,13-34-4-16,0 33-6 0,0-33-29 15,0 0-7-15,39 26 0 16,1-15 0-16,-1-7-13 0,-6-12 13 15,0-3 21-15,6-4-18 0,-12 1 23 16,-27 14-20-16,0 0-6 16,26-37 9-16,-13 7-9 15,-13 1-4-15,0 29 56 0,-20-30-32 16,20 30 27-16,-33-11 14 16,-6 11 26-16,6 7-3 0,-6 12-2 15,6-1 11-15,7 8-14 0,-1-4-18 16,27-22-18-16,-26 30-18 15,26-30-12-15,0 0-6 0,-7 29 3 16,7-29-2-16,0 0-5 0,0 0-6 16,40 23 7-16,-1-20 6 15,1-10-14-15,-7-4-9 16,-1 0 7-16,-32 11 18 0,33-30-5 16,-33 30-11-16,27-41-19 15,-14 12 27-15,-13 29 2 0,0 0-17 16,-13-26 2-16,13 26 27 0,-46-4 14 15,6 12-2-15,1 10 14 16,6-3 21-16,0 3-18 0,7 8-25 16,26-26-7-16,-20 26 7 0,20-26-10 15,-13 22-18-15,13-22-16 16,0 0 38-16,0 0 0 0,33 19-16 16,0-15-12-16,-1-8 21 0,1-7-5 15,0 0-4-15,-7-8-8 16,7 1 14-16,-33 18-6 15,27-34-9-15,-27 34 9 0,13-25 20 16,-13 25-13-16,0 0-7 16,-27-15 15-16,-5 11 7 0,-8 15-12 15,7 0 0-15,0 4 9 0,1-8-12 16,5 12-17-16,27-19-43 16,0 0-101-16,0 0-129 0,0 0-165 15,0 0-83-15,0 0-30 0</inkml:trace>
  <inkml:trace contextRef="#ctx0" brushRef="#br0" timeOffset="699">4790 869 395 0,'0'0'124'0,"0"0"42"15,0 0 52-15,0 0 54 16,0 0 32-16,0 0-100 0,0 0-9 15,0 0 24-15,0 0-35 0,-52 22-40 16,12 0-35-16,40-22-26 16,-46 30-38-16,13-1-18 0,33-29-15 15,-19 37-17-15,19-37 19 16,6 26-14-16,-6-26-4 0,0 0 4 16,40 22-3-16,-1-14 3 15,-39-8 8-15,53-11-8 0,-14 0 2 16,-39 11-16-16,40-26 23 15,-40 26-15-15,39-41 6 0,-19 4 2 16,-20 37-23-16,13-48 17 0,-13 7 4 16,-7 12 15-16,7 29 4 15,-39-19 26-15,-1 12 31 0,1 11 24 16,0 7-18-16,6 4-21 16,33-15-11-16,-40 25-14 0,40-25-30 15,-39 37 7-15,39-37-13 0,-13 37 7 16,13-37-7-16,6 41 2 15,-6-41 2-15,40 26-8 16,-7-11-2-16,6-12 6 0,-6-6-5 16,-33 3-2-16,52-23 16 0,-12 5-16 15,-40 18 17-15,39-26-15 16,-39 26 5-16,20-41 4 0,-20 41-7 16,0 0 15-16,-7-33-19 0,7 33 20 15,0 0-10-15,-52-15 18 16,6 15 8-16,6 11-18 0,40-11 9 15,0 0-24-15,0 0 11 16,-39 30-24-16,39-30-23 0,0 0-80 16,0 0-153-16,0 0-147 15,0 0-185-15,46 7-42 0</inkml:trace>
  <inkml:trace contextRef="#ctx0" brushRef="#br0" timeOffset="9443">7242 1198 592 0,'0'0'146'15,"0"0"11"-15,0 0-13 16,0 0-67-16,0 0-25 0,0 0 9 15,0 0-6-15,0 0 25 16,0-48-30-16,20 0 6 0,0 7-19 16,13 0-37-16,0 4-19 15,6 0 37-15,-39 37-9 0,46-29 6 16,-46 29-29-16,33-22 44 0,-33 22 45 16,0 0 75-16,0 0 45 15,0 0-27-15,0 48-65 0,-7-4-33 16,-26-3-13-16,-6-1-13 15,0-6-29-15,-7 3 11 0,0-8-16 16,-7 1-22-16,0-8 19 16,7-4 4-16,0-7-11 15,0-3-8-15,7-5-2 0,0-6-4 16,6-5-15-16,33 8-18 0,0 0-37 16,-27-40-4-16,14-1 4 15,7 4 51-15,12 15 11 0,-6 22 6 16,0 0 19-16,0 0 16 15,0 0 39-15,0 0 36 0,0 0-6 16,0 0-8-16,-33 33-21 16,7 4-5-16,-7 0-19 0,0-4-15 15,1 1-16-15,-8-8 15 16,-6-7-5-16,7-1-24 16,-1-6 22-16,1-5-12 0,6 0-9 15,0-7-6-15,33 0-35 0,-33-14-46 16,33 14-9-16,-6-42-24 15,12 1-19-15,21-7 16 0,12 11 51 16,0 4 28-16,7 0 40 16,-46 33-23-16,46-22 36 0,-46 22 83 15,33-4 7-15,-33 4 33 0,0 0-28 16,-13 44-6-16,-7 4-29 16,-12-3 4-16,-8-5-21 15,-12 13-13-15,-1-5 7 0,-13 0-26 16,-6 0 8-16,-7 4 10 15,0 0-13-15,0-4-16 0,-6-4 4 16,13-7-60-16,6-8-106 16,13-10-75-16,1-4-167 0,19-12-91 15,33-3-24-15</inkml:trace>
  <inkml:trace contextRef="#ctx0" brushRef="#br0" timeOffset="9644">6414 736 1573 0,'7'-33'140'0,"-7"33"-38"0,0 0-40 15,0 0-41-15,0 0-51 16,0 0-171-16,39 3-211 0,-39-3-168 15</inkml:trace>
  <inkml:trace contextRef="#ctx0" brushRef="#br0" timeOffset="11543">4757 913 373 0,'7'22'29'0,"-7"-22"15"16,0 0 10-16,7 26-18 15,-7-26 9-15,0 0-23 0,39 8-9 16,-13-8-6-16,-26 0-1 16,40-11 5-16,-40 11-16 0,33-15 15 15,-33 15-6-15,0 0 1 16,19-33-1-16,-19 33 42 0,13-37 31 16,-13 37 11-16,0 0 23 15,0 0 23-15,-52-26-8 16,6 22 13-16,6 8-31 0,-6 7-7 15,14 4 11-15,-1 3-2 16,0 12-38-16,13 3-3 0,0-4-13 16,7 1-16-16,7-8-20 15,6-22 12-15,13 33-14 0,-13-33-14 16,39 26 2-16,-6-7-17 16,7-12 17-16,6-7 5 0,-7-7-16 15,-6-4 5-15,0-8 11 0,-33 19-16 16,33-33 5-16,-7 0-5 15,-13-8-2-15,-13 4 7 16,-13-4 6-16,0 19-2 16,-7-4-8-16,-6 15 20 0,-14 8 8 15,7 3 7-15,-6 11 29 0,0 7 7 16,6 4-15-16,6 4-8 16,8-4-19-16,6 4-21 0,6-4-14 15,7-22 18-15,7 30 7 16,-7-30-23-16,19 22 13 0,8-14 1 15,5-8-1-15,8 7 6 16,-1-14-7-16,-6-5-9 0,0-2 5 16,0-9-8-16,-33 23 2 15,39-40-25-15,-19 3 4 16,-7 4 27-16,-13-1-21 0,-6 5 31 16,6 29-4-16,-27-22 4 15,-6 14 0-15,-6 8 8 0,0 8 3 16,6 10 25-16,0 4-1 15,33-22-17-15,-33 34-10 0,7-9 0 16,13 9-3-16,6-5-15 16,7-3-9-16,7-4 13 0,-7-22 12 15,39 22-7-15,-6-10-6 16,6-1-6-16,1-11 7 0,-7-11-7 16,-1 3-11-16,-32 8-6 0,46-22 3 15,-19-4-7-15,-1-7-10 16,-6-4-25-16,-20 0-12 15,0 4 40-15,-7 3 24 0,-13 8-4 16,20 22 0-16,-39-11 4 16,6 15 27-16,-6 10 19 0,6 5 16 15,-7 10-10-15,8 1-20 16,5 3 15-16,14 0-14 0,0 4-15 16,6-7-7-16,7-8-1 15,0-22-9-15,7 30-12 0,-7-30-3 16,0 0-64-16,0 0-86 15,33 11-136-15,-33-11-147 0,33-19-29 16,-33 19-49-16</inkml:trace>
  <inkml:trace contextRef="#ctx0" brushRef="#br0" timeOffset="12199">4941 140 666 0,'0'0'171'16,"0"0"-36"-16,0 41 23 0,-6-8-18 16,6-33-21-16,0 44-34 15,0-44-40-15,6 37-5 16,-6-37-7-16,0 0-20 0,0 0-1 15,0 0-3-15,40 37-14 0,-40-37 8 16,33 8-3-16,-33-8-14 16,39-19 19-16,-39 19-5 0,40-33 0 15,-14 0 0-15,-6-4 15 0,-14 0 21 16,-6 0-44-16,0 3 63 16,0 34 48-16,0 0-4 0,-39-22-6 15,-1 22-9-15,1 15 17 16,-1 7-12-16,1 4-10 0,0 0-14 15,12 4-15-15,-6-1-20 0,14-7-22 16,19-22-8-16,-13 30-8 16,13-30 8-16,0 0-11 15,0 0 18-15,46 18-7 0,6-14-14 16,-12-11-7-16,-1-8-8 0,0-4-12 16,1-7-5-16,-14 1 6 15,0-5 15-15,-12 1 10 0,-14 29-4 16,0-26 22-16,0 26 5 15,-40-23-8-15,1 23 0 0,-1 12 5 16,1-1-5-16,6 0 0 0,0 0-95 16,33-11-155-16,-33 7-147 15,33-7-81-15,0 0-30 16</inkml:trace>
  <inkml:trace contextRef="#ctx0" brushRef="#br0" timeOffset="13444">4468 1065 864 0,'-39'-4'264'0,"-1"8"45"0,1-4 10 15,-7 3-40-15,0 5-53 16,0-1-32-16,-20 4-26 0,1-3-28 16,-8 6-34-16,-12 1-40 0,-7-4-3 15,-7 0 8-15,-6 4-8 16,-7-4-13-16,1 4-1 0,12-4-26 15,1 4-15-15,-1 0-8 16,20-4 0-16,0 0 3 16,20 0-3-16,7-11-7 0,12 7 7 0,40-7-32 15,-33 8-31-15,33-8-34 16,0 0-45-16,0 0-25 16,0 0-1-16,0 0-27 0,0 0-46 15,0 0 7-15,0 0 25 0,40-15 51 16,-40 15 11-16,52-22 24 15,-12-4 20-15,-40 26 16 0,39-41 48 16,-39 41 15-16,40-37 9 16,-40 37 8-16,0 0 15 0,32-44 9 15,-32 44 40-15,0 0 24 0,0 0 49 16,0 0-12-16,0 0-59 16,0 0 17-16,0 0-20 0,0 0-20 15,0 0-17-15,0 0-13 16,0 0 13-16,0 0-19 15,0 0 0-15,0 0-13 0,0 0-6 16,0 0-22-16,0 0-17 0,0 0-85 16,46-22-55-16,-46 22-56 15,0 0-60-15</inkml:trace>
  <inkml:trace contextRef="#ctx0" brushRef="#br0" timeOffset="13919">4127 969 573 0,'0'0'154'0,"6"-34"-3"16,-6 34-13-16,0 0 1 0,0 0 31 15,0 0-19-15,0 0-5 16,0 0-30-16,0 0-12 0,0 0 61 16,0 0 48-16,0 0-77 0,0 0-34 15,0 0-32-15,0 0-27 16,26 34 12-16,7-9-26 16,0-2-8-16,20-12-7 0,-1-4-11 15,1 1-3-15,6-8 5 16,-13 7-10-16,-7-3-14 0,-39-4 9 15,40-11 5-15,-40 11-27 0,0 0 32 16,0 0-13-16,0 0 1 16,0 0 25-16,-46-19 7 0,0 12 45 15,-7 7 5-15,1 7 2 0,-1 4-12 16,7-3 14-16,-6 10-20 16,6 0 3-16,6-3-13 15,7 4-17-15,0-1-17 0,33-18-10 16,-32 22 0-16,32-22-58 15,0 0-100-15,0 0-123 0,0 0-169 16,0 0-106-16,-33 41-38 0</inkml:trace>
  <inkml:trace contextRef="#ctx0" brushRef="#br0" timeOffset="14758">1701 1083 1252 0,'0'0'274'0,"0"0"43"16,0 0-45-16,0 0-35 0,0 0-93 15,0 0-68-15,0 0-30 16,0 0-22-16,26-40-24 0,-6 3-5 15,6 0 5-15,-6 0-5 16,13 0-20-16,-7 0-24 0,8 4 23 16,-8 7 20-16,-26 26-2 0,33-19 0 15,-33 19-3-15,33 0 7 16,-33 0-5-16,26 15 5 0,-26-15 4 16,39 15 3-16,-6 3-9 15,0-7 14-15,-33-11-1 0,53 8-3 16,-7-8 4-16,-7 0-3 0,1 0-5 15,-8 0 0-15,-32 0-11 16,0 0 18-16,27-4-1 16,-27 4 38-16,0 0 34 0,0 0-25 15,0 0 1-15,0 0 8 0,0 0 8 16,-46 26-6-16,-7 3-15 16,1-3-9-16,-1 4 9 0,0-1-10 15,-6-3-6-15,7-7 8 16,6-4-8-16,-7 3-11 0,6-7-13 15,8-4-3-15,6-3 5 0,-6-4-11 16,39 0 6-16,-33-11 8 16,33 11-10-16,-40-29 8 0,21 3-15 15,5-11-3-15,8 0-11 0,6-8-19 16,0 5-28-16,6-8-44 16,8 7-48-16,-8 0-86 15,7 5-69-15,-13 36-133 0,13-41-76 16,7 11 5-16</inkml:trace>
  <inkml:trace contextRef="#ctx0" brushRef="#br0" timeOffset="14936">1721 595 1346 0,'0'0'225'0,"0"0"43"0,0 0-27 15,0 0-94-15,32 4-65 16,-32-4-52-16,40 8-133 0,-40-8-193 16,46 7-204-16,-12 0-68 0</inkml:trace>
  <inkml:trace contextRef="#ctx0" brushRef="#br0" timeOffset="15711">1477 1164 1273 0,'0'0'182'0,"0"0"3"16,0 0-53-16,0 0-50 0,0 0-45 16,0 0-17-16,0 0-24 0,0 0-21 15,0 0-22-15,27-33 21 16,-27 33 0-16,0 0-13 0,19-40 39 15,-19 40 0-15,0 0 25 0,0 0 70 16,0 0 38-16,-46-12 22 16,7 12 11-16,-7 12-55 0,0 10-36 15,0-4-23-15,7 4-5 16,-1-3-6-16,7-4-12 16,0-1-15-16,1 5-18 0,32-19-5 15,-33 7 18-15,33-7-6 0,-33 15-35 16,33-15 14-16,0 0-3 15,0 0-16-15,0 0-19 0,0 0 23 16,-20-44 18-16,20 44 5 16,-13-34-12-16,13 34 29 0,0 0-4 15,0 0-11-15,0 0 8 0,0 0 0 16,-13-37-7-16,13 37 15 16,0 0-25-16,0 0 17 15,0 0 3-15,0 0 0 0,0 0 7 16,0 0-32-16,0 0 18 0,0 0 10 15,0 0 6-15,0 0-12 16,0 0 11-16,0 0-19 0,0 0 8 16,0 0 15-16,0 0-7 15,0 0-19-15,0 0 15 0,0 0-7 16,0 0 8-16,0 0 2 0,0 0-26 16,0 0 28-16,0 0-18 15,0 0 9-15,0 0 4 0,0 0-4 16,0 0 4-16,0 0 2 15,0 0-18-15,0 0 12 16,0 0 8-16,0 0 16 0,0 0 7 16,0 0-5-16,0 0-3 0,0 0-9 15,0 0 8-15,0 0-7 16,0 0 20-16,0 0-3 0,39 12 7 16,-39-12 35-16,0 0 14 0,0 0-20 15,7 40-20-15,-14-7-9 16,7-33-12-16,-33 41-18 0,7-8 2 15,-13-7-2-15,-1 1-9 16,-6-5 0-16,7-3 3 0,6-1-41 16,-6-3-71-16,6 0-59 15,33-15-111-15,-40 15-124 0,40-15-122 16,-39 3-41-16</inkml:trace>
  <inkml:trace contextRef="#ctx0" brushRef="#br0" timeOffset="16247">695 891 1195 0,'0'0'223'0,"0"0"72"16,0 0 98-16,0 0-42 15,0 0-100-15,0 0-90 0,-13 41-54 16,7 3-33-16,-1-7-19 15,1 0-11-15,-1 4-21 0,-6-12-11 16,0 1-5-16,13-30 0 0,-33 40 3 16,33-40-14-16,-46 30 4 15,20-12-4-15,26-18-29 0,-46 8-4 16,13-5 2-16,33-3 8 16,-40-3 7-16,40 3 1 0,-33-11 9 15,33 11 18-15,0 0-16 0,0 0 12 16,0 0 23-16,0 0 10 15,-13 33 15-15,13 0 5 16,0 5-7-16,7-1 30 0,-1 0-12 16,-6 4-6-16,0-1-7 0,0-6-11 15,0-34-11-15,-13 36 0 16,13-36-20-16,-19 34-7 0,19-34 9 16,-40 33-15-16,1-18-5 15,6-4 8-15,0-7 3 0,0 3-6 16,0-7-5-16,33 0 12 0,-39-4-2 15,13 1-5-15,26 3 2 16,0 0 11-16,-40-15-6 0,40 15 1 16,0 0 3-16,-20-30-11 15,20 1-10-15,7-8-4 0,6-4-72 16,7-14-83-16,6 7-102 16,0-12-138-16,7-3-134 0,7-4-8 15,-7 4 15-15,-1 8 45 16</inkml:trace>
  <inkml:trace contextRef="#ctx0" brushRef="#br0" timeOffset="16464">492 688 750 0,'0'0'134'0,"19"-33"43"0,-19 33 78 15,14-41 67-15,-14 41-2 16,6-30-34-16,-6 30-71 15,0 0-73-15,0 0-65 0,0 0 14 16,0 0-9-16,0 0-35 16,0 0-16-16,0 0-19 0,33 34-79 15,-33-34-128-15,33 44-160 0,-33-44-182 16,26 37-71-16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4:48.7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2520 4755 260 0,'0'0'73'0,"0"0"21"15,0 0-18-15,0 0 28 0,0 0-6 16,0 0 25-16,0 0 1 15,0 0-2-15,0 0 31 16,-33-37-31-16,33 37 22 0,0 0 3 16,0 0-29-16,-33-37 14 15,33 37-6-15,0 0-16 0,-33-33-17 16,33 33-8-16,0 0 8 16,-33-37-15-16,33 37-15 0,0 0-4 15,-26-41-8-15,26 41 13 16,0 0-7-16,-39-36 3 15,39 36-10-15,-40-34-17 0,40 34-12 16,-39-26-7-16,39 26-8 16,-40-25 10-16,40 25-1 15,-46-26-2-15,46 26 2 0,-46-22 1 16,0 7-5-16,46 15 1 16,-46-11 3-16,7 0 3 0,39 11-4 15,-39-8-10-15,39 8 1 16,-46-7 2-16,46 7 10 0,-46-8-7 15,6 5-5-15,40 3 1 16,-46 0-6-16,7 0 6 16,39 0-6-16,-40 3 0 0,7 1 0 15,1 4 0-15,32-8-4 16,-46 11-1-16,13-4 5 16,0 4 0-16,0 0-9 0,33-11 9 15,-39 15 5-15,-1 0-1 16,14-4-1-16,26-11-3 0,-46 22 4 15,6 0-4-15,40-22 0 16,-39 33 3-16,6-7-3 0,33-26 0 16,-39 41-9-16,6-4 9 15,7-8 19-15,6 1-19 0,0 7 12 16,0-4 2-16,1 8-11 16,6-1 13-16,-1 5-13 15,1-5 4-15,0 5 7 16,7-1-7-16,-1 4 1 0,0-7 7 15,7-1-18-15,-6-3 17 16,-1 0-3-16,7 4-9 0,0-4-5 16,0-4 3-16,0-3 6 15,0 3 0-15,0-33-6 0,7 33-5 16,-7-33-1-16,13 41 14 16,0-12 3-16,-13-29-5 0,20 37-2 15,-20-37 13-15,33 34 5 16,0-9 4-16,-33-25 2 0,39 34 2 15,-6-12 1-15,6-7-8 16,-6-4 4-16,7-4-4 16,-1 0 0-16,-6 1 2 0,6-4-6 15,-6-1-2-15,0-3-12 16,0 0 1-16,0-3 7 0,0-1 8 16,-7 0 1-16,7 0-7 15,-33 4-10-15,39-11-1 0,1 0-4 16,-8 0 8-16,1 4 4 15,-33 7-3-15,40-11-5 0,-40 11-4 16,46-15 6-16,-13 4 9 16,-33 11 1-16,46-11 0 0,-46 11-4 15,39-19-3-15,0 8-9 16,-39 11 9-16,53-18-6 16,-20 7 2-16,-33 11-3 15,39-19 10-15,-39 19 12 0,0 0 13 16,46-22-10-16,-46 22-12 15,0 0-8-15,40-41 0 0,-14 4 3 16,-26 37-3-16,20-48-10 16,-1 0 3-16,1 8-5 0,-7-5 9 15,-6 8 2-15,6 1-6 16,-6-5 0-16,-1 4 6 0,1-4 4 16,-7 1-10-16,6-1-3 15,-6 8 3-15,0 33 14 16,0-48-3-16,0 14-15 0,0 34-4 15,7-40 14-15,-7 40-6 16,0 0 12-16,-13-41-12 0,13 41-9 16,0 0 6-16,0-37 9 15,0 37-2-15,0 0 1 0,0 0-12 16,0-33 0-16,0 33 4 16,0 0 14-16,0 0-11 0,0-41-3 15,0 41-3-15,0 0 0 16,6-37 14-16,-6 37 2 0,0 0-10 15,-6-40-6-15,6 40-19 16,0 0-33-16,0 0-42 16,0-33-39-16,0 33-36 15,0 0-67-15,0 0-97 0,0 0-144 16,0 0-163-16,0 0-5 16,0 0 145-16</inkml:trace>
  <inkml:trace contextRef="#ctx0" brushRef="#br0" timeOffset="1092">2375 4633 494 0,'-46'30'145'15,"46"-30"24"-15,0 0-33 0,0 0 49 16,0 0-1-16,0 0 46 15,-46 26-17-15,46-26 11 0,0 0-29 16,0 0-34-16,0 0-30 16,0 0-12-16,0 0-3 0,0 0 11 15,0 0-43-15,0 0-25 16,0 0-22-16,0 0 7 0,33-48-7 16,7-4-8-16,12 0-7 15,7-3-13-15,14-8 14 0,5-3 0 16,8-5-8-1,12-3-7-15,14 1 1 0,6-1 15 16,7 0 7-16,0 4-1 16,7 3 2-16,6 1-1 0,13-1 7 15,0 1-2-15,13-5 15 16,0 5-15-16,7-4-17 0,7-4 4 16,6 0-2-16,13-11-12 15,7-4-6-15,-1-7-11 0,-6-4 4 16,1 4 4-16,-8 11 6 15,-12 8-3-15,-1 10-6 0,-6 8 10 16,-7-4-7-16,0 19-8 16,-12 7 4-16,-1 8 10 15,0 6-1-15,0 9-5 0,-13 3-3 16,6-4 3-16,-6 7 0 16,-13 5 8-16,-13-1 0 0,-7-3-8 15,-13 3-9-15,-6 0 5 16,-21 0 11-16,1 1-2 0,-20 3-5 15,7-4 7-15,-53 4-11 16,46-11-3-16,-46 11 7 16,52-4 12-16,-52 4-9 0,46-7 2 15,-46 7-11-15,0 0-1 16,46-15 7-16,-46 15 3 16,46-7 5-16,-46 7 0 0,0 0-6 15,0 0-8-15,0 0 10 16,0 0 3-16,0 0-15 0,0 0-19 15,26-63-11-15,-26 63-11 16,-6-59 2-16,6 59-8 0,-26-67-13 16,-7 12-10-16,33 55 10 15,-53-63 18-15,7 19 20 0,46 44 23 16,-52-41 3-16,52 41-2 16,-46-29 0-16,46 29-6 0,0 0 12 15,0 0 4-15,0 0-8 16,0 0-2-16,-46-30-1 15,46 30-4-15,0 0 1 0,0 0 18 16,0 0 2-16,26 59 20 16,7-7-12-16,13-8 1 0,6 4 5 15,1-7 8-15,6-4-9 16,-6-11-8-16,-1 0-11 16,-6-8 14-16,-46-18 24 0,46 18-7 15,-46-18 7-15,0 0 1 0,0 0-15 16,40-3 0-16,-40 3-5 15,0 0-3-15,0 0-9 0,39-45-2 16,-39 45 12-16,0 0 7 16,0 0-8-16,0 0-11 15,0 0 12-15,0 0-26 16,0 0 5-16,0 0 0 0,-66 15-3 16,-6 11-1-16,6 11 6 15,-6 11 8-15,6 4-5 0,1 3-10 16,-1 1-1-16,7 3-2 15,6 4 15-15,1 3-4 0,6 4-30 16,0-3-104-16,6-1-102 16,1 4-144-16,-1 4-283 0,-6 4-215 15</inkml:trace>
  <inkml:trace contextRef="#ctx0" brushRef="#br0" timeOffset="4304">2829 6004 274 0,'0'0'41'0,"0"0"34"0,0 0-3 15,0 0-2-15,0 0 20 16,0 0-6-16,0 0-4 15,0 0 26-15,0 0 13 0,0 0-4 16,0 0 61-16,0 0 20 16,0 0-53-16,0 0-41 15,0 0-29-15,0 0-22 0,-53 7-5 16,7 1 3-16,-6-5 4 16,-1 1-25-16,0 0-14 15,-12 3 20-15,6 1-3 0,-14-1 3 16,-6-3 22-16,-6 3-14 15,6 0 16-15,-6 1-11 0,-1-4-12 16,7 3 3-16,1 0-9 16,5 1-19-16,1-5-3 0,0 5 5 15,6 3-7-15,0-4-21 16,7-3 16-16,7 0 13 16,-8 3-9-16,8-3-20 15,-7-1 23-15,6 1 3 0,1-4-10 16,6 4-8-16,-7-4 0 15,7 4 20-15,0-1-15 16,13-3 3-16,0 0 6 0,33 0 1 16,-39 8 0-16,39-8-20 15,-40 7 20-15,40-7-15 0,-32 4 8 16,32-4 13-16,-40 3-9 16,40-3-15-16,-39 0 19 0,6-3 0 15,33 3-14 1,-33-4-8-16,33 4 31 0,-39 4-14 15,39-4-15-15,-40 7 34 16,40-7 6-16,-39 0-12 0,39 0 9 16,-33 7 1-16,33-7-8 15,0 0-2-15,-33 8 6 0,33-8-17 16,-33 15 7-16,33-15 14 16,-39 14-13-16,39-14 9 15,-33 37 21-15,0-3 11 0,7 10-11 16,0 4 3-16,6 4-11 15,0 11-13-15,7 7-4 0,0 4 7 16,6 7 4-16,1 8-21 16,-1 3 18-16,-6 8 0 15,6-1 2-15,1 1-16 0,-1 0 8 16,7 0 17-16,-6-1-4 16,-1-3 3-16,1-3-24 15,-8-1 8-15,14 1-15 0,-6-1 1 16,-1 0-1-16,7 1-10 15,0-12 14-15,0-3-14 0,-6-5 7 16,-1-6 2-16,7-8-12 16,0-11 17-16,0 0-14 0,0-11 7 15,0-4-2-15,0 1-3 16,0-9 13-16,7 1-18 16,-7-26 16-16,6 26-5 0,-6-26-3 15,0 26 0-15,0-26 3 16,0 0 0-16,0 0-3 0,0 0 0 15,0 0-4-15,0 0 4 16,27 15 0-16,-27-15 5 0,19-4-5 16,-19 4-5-16,33-18 10 15,7 3-5-15,-8-4-8 0,1 5 16 16,13-5-5-16,13-3-3 16,1 3-9-16,18 1 9 0,1 0 0 15,7-5-3-15,6 5 12 16,0 7-16-16,-7-4 13 15,-6 8-14-15,-7-1 8 0,-13 1 5 16,-6 3-13-16,-14 0 15 16,1 4-7-16,-7 0 0 0,-7 4-3 15,7-4 3-15,-7-4 0 16,7 12-4-16,0-4 9 0,6-4-5 16,-6-4-4-16,6 4 9 15,7-4-9-15,-13 0 10 0,7 1-9 16,-1 3 3-16,-6 0 3 0,6 0-9 15,-6 0 14-15,0 3-17 16,0-3 12-16,0-3 5 16,-7 3-14-16,-26 0 11 0,53 0-5 15,-14-4 0-15,-6 4 0 16,0-4-7-16,-7 1 14 0,-26 3 4 16,40 0-21-16,-8-4 7 15,-32 4-1-15,33 0 9 0,-33 0-10 16,33 0 5-16,-33 0 0 15,0 0-6-15,33 0 15 0,-33 0-12 16,26 0 6-16,-26 0-6 16,0 0-3-16,33 0 14 0,-33 0-13 15,0 0 8-15,0 0-6 16,33 11-4-16,-33-11 13 16,0 0-2-16,26 4-4 0,-26-4 5 15,0 0-12-15,0 0 9 16,0 0-2-16,33-4-3 0,-33 4 8 15,0 0-8-15,0 0 3 16,26 0-3-16,-26 0-2 0,0 0 15 16,33-4-14-16,-33 4 6 0,0 0-2 15,33-3-4-15,-33 3 13 16,0 0-14-16,33-8 13 0,-33 8 3 16,0 0-19-16,0 0 39 15,0 0-2-15,0 0 11 0,0 0-10 16,26-33 13-16,-26 33-5 15,20-33-6-15,-13 7 3 16,-7 26-19-16,13-41 4 0,-7 15-4 16,1-7-12-16,-1 4 12 15,1-8-16-15,6-4 4 0,0 0 0 16,0-7-9-16,1-7 10 16,-1 3 2-16,0-7-2 0,0 0 7 15,0 0-12-15,0-4 6 16,0-3-4-16,1-1 9 0,-1-3-18 15,0-4 11-15,0 0-7 16,0 0 7-16,-6-3 0 16,-1 6-11-16,1 5 13 0,-1-1-3 15,8 12-1-15,-8-4-2 16,1 7-4-16,-1-3 8 0,1 7-10 16,-1-4 14-16,8 4-8 0,-8 4 0 15,7-4 0-15,-13 3 0 16,7 1 5-16,-1 7-8 0,1-4 8 15,-7 41-12-15,0-48 13 16,7 11-6-16,-7 37 0 0,-7-40 6 16,7 40-16-16,7-41 21 15,-7 4-17-15,0 37 0 0,13-48 11 16,-7 7 1-16,1 1-4 16,-1 7 3-16,1-4-12 15,-7 0 13-15,7-4-16 0,-1 8 23 16,-6-8-17-16,7 4 1 15,-7 4 12-15,0 0-15 0,0 3 16 16,0 30-20-16,0-37 16 16,0 37-6-16,0-33 0 0,0 33 0 15,0 0-4-15,0 0-2 0,-7-26 10 16,7 26-13-16,0 0 9 16,0 0 0-16,0 0-11 0,0 0-19 15,0 0-93-15,0 0-96 16,0 0-97-16,0 0-172 15,0 0-231-15,0 0-5 0</inkml:trace>
  <inkml:trace contextRef="#ctx0" brushRef="#br0" timeOffset="5172">2428 6976 954 0,'0'0'192'16,"0"0"67"-16,0 0-60 16,0 0-23-16,0 0-46 0,0-41-3 15,26 0 11-15,20 1-45 0,33-12-19 16,13-3-21-16,39-8-32 15,21-15 5-15,25-3-24 0,27-4 8 16,13-4 12-16,19 4-11 16,1 4 22-16,12 3 9 0,1 12-10 15,13 3 37-15,0 4 27 16,0 4 5-16,-14 10-8 16,14 1-33-16,0 3 3 0,7 12 6 15,6 7-26-15,13 7-22 16,0 4 1-16,-13 3-12 0,0 5 17 15,-20 6-6-15,-6 1 4 16,-14 11-11-16,-19 7 5 0,-13 0-11 16,-14 4 1-16,1 0 1 0,-20 0-14 15,-7 0 19-15,-13-4-9 16,-19 0-12-16,-14-4 14 0,-13 5-8 16,-13-9 3-16,-13 1 1 15,-20-4-4-15,-6 0 6 0,-53-11 0 16,0 0-13-16,59 8 13 15,-59-8 3-15,0 0-9 16,0 0 3-16,0 0 9 0,0 0-16 16,0 0-5-16,0 0 18 15,0 0-55-15,46 0-62 0,-46 0-23 16,0 0-52-16,0 0-9 16,0 0 8-16,20-59-20 0,-20 59 49 15,6-56 43-15,-6 56 21 16,-6-52 48-16,6 52 27 0,0 0 1 15,-20-55 32-15,20 55-21 0,0 0 41 16,0 0 29-16,0 0-37 16,0 0 71-16,0 0 62 15,0 0-22-15,0 0-24 0,0 0-1 16,0 0-9-16,26 55-15 16,-26-55-20-16,53 63-25 0,-1-11 7 15,-6-11-19-15,7-8-8 16,-53-33 5-16,66 26-21 0,-14 0 31 15,-52-26-11-15,59 14-17 16,-59-14 18-16,0 0-8 0,0 0 38 16,0 0 5-16,0 0 22 15,0 0-43-15,0 0-12 0,0 0-17 16,0 0-12-16,-65 48 3 16,-1-3-7-16,-6-1 0 15,-7 4 0-15,6-4-60 0,8-3-103 16,-1 0-153-16,13-4-270 15,7-4-369-15</inkml:trace>
  <inkml:trace contextRef="#ctx0" brushRef="#br0" timeOffset="7020">17726 410 671 0,'0'0'125'15,"0"0"113"1,0 0 33-16,0 0-104 0,-26 30-22 16,-14 3-16-16,-12-3-11 0,-8 7 3 15,-5 0-45-15,-8 3-30 16,1-3 5-16,0 4-57 16,6-4 20-16,14-4 9 15,6-7-29-15,6-4 25 0,40-22-34 16,-33 26 8-16,33-26 25 15,0 0-24-15,20 33 16 0,-20-33-17 16,53 26 14-16,-1-7-7 16,1-5-11-16,-7 1 30 0,-7 0-30 15,-13 0 33-15,-26-15 31 16,40 18-25-16,-40-18 34 0,0 0-8 16,6 37-4-1,-6-37-24-15,-26 33-6 0,-7-10-2 16,0-1-12-16,-13-11 12 15,0 0-18-15,-6-7 4 0,12-8 1 16,1-4-5-16,0-3-3 16,39 11 0-16,-40-25 7 0,40 25-25 15,-26-37 18-15,13 3 20 16,13 34-29-16,0-29 19 0,0 29-26 16,0 0 22-16,0 0 26 15,0 0-21-15,0 0 21 16,0 0-7-16,0 0 33 0,0 0-10 15,0 0-26-15,-46 26 15 16,13-1-26-16,0-2 12 16,33-23-20-16,-46 26 14 0,13-8-14 15,33-18-8-15,-46 11 21 16,13-4-26-16,33-7 27 0,-33-7-17 16,33 7-4-16,0 0 1 15,-26-33-13-15,26 33 15 16,-13-33-9-16,13 33 8 0,0 0 10 15,0-30-23-15,0 30 23 16,0 0-5-16,0 0-5 0,0 0 19 16,0 0-14-16,0 0 18 15,0 0-24-15,-33 30 21 16,33-30-18-16,-26 33 10 0,26-33 4 16,0 0-22-16,0 0 28 15,0 0-9-15,0 0-5 16,0 0 7-16,0 0-23 0,0 0 30 15,0 0-17-15,0 0 5 16,0 0-5-16,0 0 0 0,0 0 8 16,0 0-17-16,0 0 17 15,0 0-12-15,0 0 14 0,0 0-20 16,0 0 15-16,0 0-5 16,0 0-7-16,0 0 21 15,0 0-21-15,0 0 14 16,0 0-2-16,0 0-11 0,0 0 14 15,0 0-11-15,-33 22-1 16,33-22 14-16,-33 15-18 0,33-15 20 16,-33 15-22-16,0-4 19 15,33-11-9-15,-39 14 3 0,-7-3 1 16,13 4-7-16,33-15 14 16,-52 19-20-16,12-8 12 0,40-11-8 15,-39 18 7-15,39-18 1 16,-46 26-10-16,46-26 25 15,-40 37-26-15,40-37 16 16,-39 48-5-16,39-48-3 0,-40 63 23 16,14-15-23-16,26-48 26 15,-20 55 5-15,1-7 6 0,19-48 8 16,-13 48-9-16,13-48 8 16,0 0 10-16,-27 41 9 0,27-41 0 15,0 0-28-15,0 0 14 16,-59 22 2-16,59-22 14 15,-52-11 11-15,52 11-13 0,-46-44 6 16,13-4-29-16,13-8-22 16,13-10-5-16,7 3-9 15,7-3-4-15,6 10 0 0,0 4-7 16,7 12 4-16,-20 40-48 16,59-45-116-16,13 16-184 15,20 14-294-15,14 8-348 0</inkml:trace>
  <inkml:trace contextRef="#ctx0" brushRef="#br0" timeOffset="7193">17233 1859 2835 0,'20'40'397'0,"-20"-40"-4"0,0 0-113 16,0 0-139-16,0 0-84 15,0 0-233-15,0 0-213 0,0 0-332 16,0 0-541-16</inkml:trace>
  <inkml:trace contextRef="#ctx0" brushRef="#br0" timeOffset="7385">17148 30 2730 0,'0'0'47'0,"-7"-30"-19"16,7 30-24-16,0 0-220 16,0 0-303-16,0 0-192 0</inkml:trace>
  <inkml:trace contextRef="#ctx0" brushRef="#br0" timeOffset="7593">16149 300 1970 0,'13'-34'361'15,"-13"34"-98"-15,52-26-48 16,-6 19-32-16,0 14-77 15,0 19-55-15,-6 8-13 0,-14 10-18 16,-13 8-20-16,-19 7-78 16,-27 11-229-16,-26 4-372 0,-14 0-234 15</inkml:trace>
  <inkml:trace contextRef="#ctx0" brushRef="#br0" timeOffset="7799">15248 281 2366 0,'0'0'398'0,"14"52"-115"16,-8 14-112-16,1 12-65 0,-1 11-47 16,1 7-30-16,-7 3-17 15,0 1-20-15,-7 0-106 16,-6-4-153-16,-7-7-258 0,1-4-290 15,-14-15 20-15</inkml:trace>
  <inkml:trace contextRef="#ctx0" brushRef="#br0" timeOffset="7984">14959 1201 2208 0,'0'0'319'16,"0"0"-7"-16,0 0-53 15,-26 44-57-15,6 4-74 0,-6 0-68 16,6 0-24-16,-13 1-23 16,1 2-24-16,-8 1-190 15,40-52-233-15,-66 63-415 0,7-23-169 16</inkml:trace>
  <inkml:trace contextRef="#ctx0" brushRef="#br0" timeOffset="8152">14710 684 2531 0,'0'0'238'16,"0"0"-69"-16,0 0-79 16,0 0-50-16,0 0-31 0,0 0-270 15,0 0-461-15,39-11-303 16</inkml:trace>
  <inkml:trace contextRef="#ctx0" brushRef="#br0" timeOffset="8920">14223 510 2771 0,'0'0'205'0,"-19"33"-1"16,5 8-39-16,8 11-48 16,-7 11-46-16,0 7-41 0,-14 7-5 15,-12 5-9-15,-14-1-13 16,-6-3-8-16,-13-5-4 0,0-2-39 16,-1-16-43-16,-5-14 1 15,12-12 22-15,0-10-3 0,14-16-49 16,6-14-27-16,46 11-50 15,-33-59-17-15,26-11 1 0,20-11 73 16,14-1 53-16,12 5 32 16,0 14 16-16,1 11 34 15,-40 52 54-15,46-40 96 16,-7 29 31-16,-39 11-4 0,40 29-11 16,-21 15-14-16,-19 8-34 15,0 7-34-15,-19 4-31 0,-1 0-14 16,-13 0-21-16,-6-8 4 15,-1-3-9-15,-12-4 3 0,-1-11 3 16,1-11-7-16,-1-11-2 16,7-8-11-16,46-7-17 0,-53-19-38 15,53 19-42-15,-46-70 9 16,20 0 49-16,13 7 26 16,0 15 10-16,13 48 15 15,0-48 15-15,0 48 28 0,0 0-6 16,0 0 54-16,0 0-4 15,0 0-14-15,-26 67-19 0,-7-1-2 16,0-3-12-16,0 0-14 16,-13-4-22-16,0-4-3 0,0 1 2 15,-7-12-9-15,7-11 0 16,0-7-5-16,46-26-23 0,-59 11-55 16,59-11-37-16,-52-22-34 15,52 22 10-15,-20-59 51 16,20 0 27-16,20 11 41 15,-20 48-4-15,39-52 29 0,-39 52-3 16,53-29 24-16,-53 29 95 16,59 7 8-16,-59-7 3 0,33 44 16 15,-27 8 1-15,-19 7-22 16,-26 8-42-16,-14 7-35 0,-19 3-29 16,-14-3-5-16,-6-8-31 15,-6-3-133-15,-7-11-111 0,13-15-142 16,6-11-261-16,21-19-176 15</inkml:trace>
  <inkml:trace contextRef="#ctx0" brushRef="#br0" timeOffset="9109">13225 337 2379 0,'46'-37'146'16,"6"11"-34"-16,14 0-60 16,13 4-24-16,6 0-54 0,7 3-237 15,-6 8-389-15,-8 4-149 16</inkml:trace>
  <inkml:trace contextRef="#ctx0" brushRef="#br0" timeOffset="9392">12259 1057 1902 0,'0'0'288'15,"0"0"7"-15,0 0-65 0,0 0-54 16,0 0-26-16,-14 37-15 15,14-37 0-15,-32 48-1 16,-8-4-10-16,-12 12-9 16,-8 7-36-16,-12 7-21 0,-7 11-23 15,0 4-18-15,1 11-6 16,-1 0-7-16,13 4-25 0,-6 0-139 16,13-4-141-16,-1-8-231 15,14-10-413-15</inkml:trace>
  <inkml:trace contextRef="#ctx0" brushRef="#br0" timeOffset="9564">11431 2635 2460 0,'72'36'207'16,"7"-17"-75"-16,32-12-61 15,34-3-48-15,19-8-260 0,14-7-524 16</inkml:trace>
  <inkml:trace contextRef="#ctx0" brushRef="#br0" timeOffset="10105">16530 3628 2092 0,'-53'56'368'0,"1"-1"-34"15,-1 15-76-15,-13 4-100 0,1 8-60 16,-8 10-45-16,1-3-31 16,0 3-48-16,-7 0-172 15,0-7-329-15,7-11-464 16</inkml:trace>
  <inkml:trace contextRef="#ctx0" brushRef="#br0" timeOffset="10352">15866 2675 2456 0,'0'0'118'15,"0"0"51"-15,0 0 85 16,0 0 20-16,7 63-80 0,-1 22-69 15,1 18-48 1,6 12-35-16,0 3-23 0,7 4-17 16,0-4-107-16,-7-3-209 15,0-4-318-15,-13-8-411 0</inkml:trace>
  <inkml:trace contextRef="#ctx0" brushRef="#br0" timeOffset="10640">15301 2930 2189 0,'0'0'75'16,"0"0"100"-16,0 0 62 0,0 0-29 15,13 59-42-15,-6 19-25 16,-1 7-31-16,-6 15-14 16,0 3-36-16,-6 4-21 0,-7 4-16 15,-7 0-5 1,-6 3-18-16,-7-3-108 0,0-15-102 16,-20-7-177-16,7-15-244 15,-6-11-124-15</inkml:trace>
  <inkml:trace contextRef="#ctx0" brushRef="#br0" timeOffset="11031">15005 3041 2077 0,'0'0'158'16,"0"0"58"-16,0 0-7 15,0 0-41-15,0 0-41 16,0 0-44-16,0 0-34 16,0 0-23-16,0 0-14 0,0 0 6 15,0 0 2-15,0 0 16 16,0 0 5-16,-6 52-3 16,-1-4 6-16,1 0 19 0,-8-8-13 15,8 1-14-15,6-41-5 16,-13 48-4-16,6-11-9 15,7-37 5-15,-6 52 8 0,-1-4 6 16,0-8-3-16,-6 8 4 16,0 4-5-16,7 0-13 15,-14 7-9-15,7 4-2 16,0 3-5-16,-1-3-9 0,8-4-9 16,-1-3-142-16,-6-5-145 15,0-3-194-15,13-48-308 0,-20 45-98 16</inkml:trace>
  <inkml:trace contextRef="#ctx0" brushRef="#br0" timeOffset="11252">14407 3942 2442 0,'0'0'283'15,"0"0"-6"-15,0 0-18 0,0 0-42 16,-59 48-44-16,7 15-50 16,6 7-63-16,-7 4-34 15,0 0-10-15,-6 0-20 0,7-4-122 16,-7-7-154-16,13-11-200 16,46-52-377-16</inkml:trace>
  <inkml:trace contextRef="#ctx0" brushRef="#br0" timeOffset="11441">14230 3628 3079 0,'0'0'153'0,"0"0"-57"16,33-22-45-16,-33 22-35 0,0 0-84 15,0 0-195-15,0 0-328 16,0 0-343-16</inkml:trace>
  <inkml:trace contextRef="#ctx0" brushRef="#br0" timeOffset="11744">13777 4149 2267 0,'0'0'376'0,"0"0"-65"15,-53-40-90-15,53 40-49 16,0 0-53-16,0 0-24 16,-53-41-13-16,53 41-36 0,0 0-24 15,-65-7-22-15,6 29 2 16,-1 22 1-16,1 19 9 0,0 22 6 15,7 11 6-15,6 19-9 16,0 10-12-16,13 8-9 16,13 4 1-16,13-12 2 0,14-6-5 15,13-16-115-15,-1-7-188 16,8-18-332-16,12-23-482 0</inkml:trace>
  <inkml:trace contextRef="#ctx0" brushRef="#br0" timeOffset="13520">12324 4027 671 0,'0'0'138'0,"0"0"13"16,0 0-20-16,0 0 20 15,0 0-35-15,0 0 30 0,0 0 58 16,0 0-8-16,46 34 10 15,-13 10-32-15,-7 8-34 16,-12 3-21-16,-1 8-14 0,-13 0-37 16,-7 0-14-16,-13-1-19 15,-12-3-14-15,-14 1 4 16,-14-5-36-16,-5-7-103 16,-8-4-136-16,8-3-167 0,-1-15-148 15,7-11-43-15</inkml:trace>
  <inkml:trace contextRef="#ctx0" brushRef="#br0" timeOffset="13767">11818 3521 1403 0,'0'0'194'0,"0"0"-37"16,0 0 48-16,-46-7 38 0,46 7-59 16,-39 77-45-16,19 12-41 15,14 11-34-15,-1 0-48 16,14 3 11-16,-7 0-19 0,6-6-94 16,-6-1-224-16,0-11-278 15,-6-8-212-15</inkml:trace>
  <inkml:trace contextRef="#ctx0" brushRef="#br0" timeOffset="13993">11444 4511 1425 0,'0'0'393'0,"39"-7"8"15,-39 7-67-15,0 0-108 0,-13 55-87 16,-26 5-65 0,-14 2-38-16,-19 5-27 0,-14 3-102 15,1 4-163-15,-1-11-231 16,14-15-185-16,6-8 4 0</inkml:trace>
  <inkml:trace contextRef="#ctx0" brushRef="#br0" timeOffset="14380">11201 3902 2048 0,'0'0'213'0,"0"0"-9"0,0 0-52 15,0 0-57-15,-79 40-10 16,20 8-4-16,6 15-24 15,7-4-27-15,20 8-13 0,-1-8-3 16,21 0-14-16,-1-7 5 16,7-12 4-16,0-40-3 15,0 0 8-15,7 48 4 0,-7-48 6 16,0 0 14-16,0 0 0 16,0 0-23-16,0 0-3 15,0 0 18-15,0-40 42 0,0 40 32 16,-20-48-8-16,20 48-34 15,0 0-35-15,0 0-22 16,0 0-5-16,-46 0 0 16,7 29-10-16,6 16 3 0,13 18 1 15,7 7-55-15,13 15-100 16,7 14-148-16,12 9-234 0,1 10-231 16,13 0-15-16</inkml:trace>
  <inkml:trace contextRef="#ctx0" brushRef="#br0" timeOffset="14553">11588 5886 2645 0,'59'7'300'0,"20"-3"-63"16,7-8-75-16,19-7-80 15,20-4-30-15,6-7-27 0,7-4-45 16,0-3-230-16,-6-5-412 15,-21-6-526-15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7:53.4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1947 644 0,'0'0'217'0,"0"0"66"15,0 0-10-15,0 0-52 16,20-23-38-16,-20 23-47 0,7-22 4 16,-7 22-30-16,19-26-2 15,-19 26-6-15,20-29-35 0,6 3-9 16,7 0-14-16,0 0 0 15,20 0-24-15,6-7-1 0,13-4-8 16,20-11-1-16,20 0 12 16,6-4-22-16,20-3-6 0,13 0 8 15,0-1-8-15,14 4 22 16,12 1-24-16,1 3 17 0,12-4-21 16,1 0 16-16,-7 4-4 15,0 0 3-15,0-4 12 16,0 4-15-16,-7-3 0 15,-6 6 15-15,-7-3-27 0,1 0 27 16,-14 11-18-16,0 0 3 16,0 8-3-16,0 3 10 0,0 0-2 15,-13 4-8-15,0 3 12 16,-6 1-2-16,-7 3 1 0,-7-7-16 16,7 7 17-16,-7-3-22 15,0 3 27-15,1 4-2 0,-1 0-19 16,0 7 4-16,0-7-10 15,-12 7 22-15,5-7-6 16,1 4 7-16,0 0-16 0,-1-1 6 16,8 1-12-16,-14-1 21 0,0 1-15 15,-7 0 10-15,-6-1 5 16,-13 1-9-16,-6-1 5 16,-14 1 1-16,-7 3 1 0,-52 4-17 15,53-11 26-15,-20 0-22 16,-33 11 6-16,0 0-17 15,0 0-7-15,26-37-30 0,-26 37 19 16,0-37-38-16,0 37 13 16,-20-37-27-16,20 37 39 0,0 0 1 15,-52-40 17-15,12 10 17 16,40 30-17-16,-52-22 35 0,12 4-23 16,40 18 37-16,-39-23-19 15,39 23 9-15,0 0 10 16,0 0 11-16,-40-14-5 0,40 14 0 15,0 0-7-15,0 0 26 16,0 0 6-16,0 0 25 0,0 0-18 16,0 0-9-16,27 48 3 15,-27-48-19-15,46 44 12 0,0-15-21 16,-7-6 18-16,-39-23-12 16,46 18 10-16,-6-7-16 0,-40-11 14 15,46 4-16-15,-46-4 8 16,39-4-13-16,-39 4 18 0,0 0 2 15,0 0 11 1,0 0-10-16,0 0 1 0,33-18-11 16,-33 18 2-16,0 0-22 15,0 0 1-15,0 0-1 0,0 0 10 16,-66 29 11-16,0 5-13 16,-6 10 3-16,6 0-18 0,-6 8 6 15,6 0-23-15,7-1-103 16,0-3-184-16,7-3-248 0,52-45-370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14.2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2189 0 575 0,'0'0'226'16,"0"0"43"-16,0 0 64 16,0 0-16-16,0 0-43 15,0 0-61-15,0 0-71 0,0 0 93 16,0 0 10-16,0 0-34 0,-13 55-7 15,6 12-32-15,14 10-7 16,-1 5-10-16,1-1-20 0,6-4-54 16,0-3-36-16,0-4-17 0,0-7-14 15,0 0-14-15,-6-7-100 16,6-12-137-16,-13-3-136 0,-6-8-294 16,6-33-335-16</inkml:trace>
  <inkml:trace contextRef="#ctx0" brushRef="#br0" timeOffset="680">1801 558 1398 0,'0'0'298'0,"0"0"0"16,0 0-36-16,0 0-92 15,13 33-72-15,0 0-25 0,-6 0-26 16,-7 1-5-16,0-1-22 0,0-33-20 16,-13 44 16-16,6-14-24 15,7-30 22-15,-26 33-17 0,26-33-13 16,-33 33-22-16,33-33-35 0,-33 15 12 15,33-15-16-15,0 0 26 16,-33-7-2-16,33 7 9 0,-19-34 30 16,5 5-7-16,1-1 34 0,13 30-32 15,-6-33 34-15,6 33-15 16,0 0 0-16,0 0 10 16,0 0-5-16,0 0 32 0,0 0-4 15,0 0 17-15,0 0-3 0,0 0-20 16,-33 33 22-16,33-33-33 15,-33 34 23-15,0-9-15 0,33-25-8 16,-46 30 12-16,13-8-24 0,0-7 5 16,1 0 2-16,-1-12-14 15,0 5 13-15,0-8-18 0,33 0 23 16,-39-4-10-16,6-3 21 16,33 7 38-16,-40-11-8 0,40 11 23 15,-39-11-7-15,39 11-8 0,-40-8 3 16,8 1-15-16,32 7 21 15,-33-4-20-15,0 8 11 0,0-4-18 16,-6 7-8-16,-1-3-7 16,-6-4-24-16,0 0 8 0,0-4-20 15,-6 0 15-15,-8-3-13 16,-12 0 8-16,6-8-5 0,1-4 0 16,-1 1 11-16,7-8-19 0,0 4 10 15,0-8-2-15,6 1-7 16,7-4-63-16,13-1-110 0,0 5-113 15,33 29-185-15,-19-48-147 0,5 11-59 16</inkml:trace>
  <inkml:trace contextRef="#ctx0" brushRef="#br0" timeOffset="834">388 310 1202 0,'46'-11'304'15,"7"0"-14"-15,-1 4-41 0,7-8-114 16,7 0-57-16,0 0-47 0,6 0-41 16,0 4-207-16,-12-7-380 15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7:54.6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4022 1421 893 0,'0'0'316'15,"0"0"52"-15,0 0-60 0,0 0-84 16,26 56-30-16,-13-1-6 15,0-3-30-15,0 3-16 0,1 1-29 16,-1-4-29-16,0-4-10 16,-7-8 3-16,-6-3-12 15,0-37-10-15,0 41-18 0,0-41-11 16,0 0-14-16,-52 37-8 16,-1-14 1-16,-12-19 3 0,-8-4-13 15,1-16-20 1,6 5-11-16,1-11-15 0,12-1-1 15,14-2-12-15,39 25-10 16,-33-52 30-16,20 8 25 16,13 44 9-16,6-52-4 0,-6 52 3 15,0 0-8-15,0 0 19 16,53-30-3-16,-53 30 8 0,46-3 11 16,-46 3 1-16,33 25 5 15,-33-25 3-15,19 45 15 16,-19-45 12-16,0 48 5 0,-13-11-7 15,13-37-16-15,-39 40-10 16,-1-10-7-16,-6-12-17 16,-6-3 4-16,6-7-4 15,-8-4 0-15,8-8 0 0,7-4 0 16,39 8-31-16,-46-22-23 16,46 22-17-16,-33-52 12 15,20 1 20-15,13-9 1 0,6 9 22 16,-6 3 21-16,0 48 8 15,7-52 15-15,-7 52 8 0,0 0 7 16,0 0 33-16,0 0-6 16,-53 18-2-16,1 12-27 15,6 7 11-15,0 7-24 0,0 1-9 16,13-5-11-16,-6 1-16 16,39-41-136-16,-40 48-172 15,40-48-307-15,-46 45-317 16</inkml:trace>
  <inkml:trace contextRef="#ctx0" brushRef="#br0" timeOffset="192">3693 1125 2075 0,'0'0'207'16,"33"-41"-51"-16,13 15-74 0,7 12-38 16,19 6-59-16,0 8-285 15,0 0-440-15</inkml:trace>
  <inkml:trace contextRef="#ctx0" brushRef="#br0" timeOffset="429">2904 866 2288 0,'0'0'356'15,"0"0"-97"-15,13 56-60 16,-7 3-75-16,-6 7-64 0,7 1-26 15,-14 7-9-15,1-4-75 16,-1 0-146-16,-12-3-261 16,-1-11-349-16</inkml:trace>
  <inkml:trace contextRef="#ctx0" brushRef="#br0" timeOffset="664">2582 1361 2019 0,'0'0'459'0,"0"0"-80"16,0 0-65-16,-13 49-66 0,13 7-39 16,6 7-42-16,1-1-77 15,-7-6-37-15,0-4-40 0,0-4-16 16,-13-4-124-1,-7-7-147-15,20-37-158 0,-53 41-297 16,1-23-245-16</inkml:trace>
  <inkml:trace contextRef="#ctx0" brushRef="#br0" timeOffset="1476">2102 1262 1351 0,'0'0'394'15,"0"0"-71"-15,0 0-68 0,0 0-61 16,26 55-60-16,-26-55-61 15,0 59-15-15,0-59-33 16,-13 57 1-16,13-57-7 0,0 0-16 16,-26 51-11-16,26-51-13 15,0 0-19-15,0 0-29 16,0 0-45-16,0 0-26 16,0 0-2-16,0 0 28 0,-20-48 30 15,20 48 44-15,7-60 29 16,-7 60 45-16,0 0 7 15,0 0 21-15,0 0 60 0,0 0 24 16,0 0 21-16,0 0-45 16,-60 15-4-16,14 12-33 0,46-27-38 15,-60 44-24-15,14-11-2 16,46-33-5-16,-59 37-3 16,7-11-13-16,52-26-22 0,-53 19-40 15,53-19-23 1,-46 0-18-16,46 0 10 0,0 0-22 15,0 0 20-15,-26-52 39 16,26 52 27-16,0 0-8 0,0 0 37 16,0 0 14-16,0 0 76 15,0 0 17-15,0 0 39 16,0 0-25-16,-53 15-30 0,7 11-19 16,0 3-17-16,-19-3-32 15,-1 0-1-15,-6-8-6 0,-1-7-8 16,1 0-4-16,13-7-4 15,6-4-10-15,14-4-19 16,39 4-37-16,0 0-7 0,0-48-1 16,33-7-44-16,26-4-32 15,20 3 38-15,0 5 67 16,-14 5 22-16,1 17 12 16,-20 10 4-16,-46 19 10 0,0 0 54 15,0 0 38-15,20 48 52 16,-33 5 19-16,-20-1-8 15,-20 11 3-15,-26-1 2 0,-6 5-16 16,-20 3-22-16,-7 4-49 16,0 0-33-16,1-4-20 0,-2 1-19 15,8-4-102-15,13-12-126 16,13-10-153-16,7-12-231 16,26-15-344-16</inkml:trace>
  <inkml:trace contextRef="#ctx0" brushRef="#br0" timeOffset="1692">1253 111 2305 0,'0'0'269'16,"7"40"-18"-16,-14 27-22 0,-12 26-60 15,-1 18-48-15,0 3-62 16,0 8-20-16,1 0-32 16,-1-6-159-16,0-9-232 15,-6-4-421-15</inkml:trace>
  <inkml:trace contextRef="#ctx0" brushRef="#br0" timeOffset="2092">4 1625 2254 0,'0'0'245'16,"0"0"-41"-16,-27 44-73 15,27-44-66-15,0 0-39 0,40 48-9 16,-40-48 5-16,66 33-14 15,-14-14-16-15,1-16-11 16,-53-3 19-16,46 0 5 0,-46 0 9 16,0 0-2-16,0 0 1 15,0 0 17-15,0 0 12 0,0 0 9 16,0 0-9 0,-53-36 24-16,7 6 14 0,46 30 14 15,-59-26 8-15,59 26-23 16,0 0-26-16,-46-55-32 0,26 3-8 15,20-3 7-15,13-12-17 16,20-8-41-16,13-2-67 16,0 3-75-16,0 3-85 0,7 12-130 15,-7 8-194-15,-46 51-77 16,52-37 124-16,-52 37 104 0</inkml:trace>
  <inkml:trace contextRef="#ctx0" brushRef="#br0" timeOffset="2263">227 1088 1803 0,'0'0'436'16,"-52"-4"-37"-16,52 4-106 16,-46-40-87-16,13-1-69 15,20-11-37-15,6-14-36 0,7-20-33 16,26-29-31-16,20-21 5 16,13-5-5-16,7 11-8 0,0 26-67 15,0 19-88-15,6 30-129 16,-6 25-273-16,-7 30-339 15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7:57.8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1095 0,'66'26'328'0,"13"-4"-20"16,13-3-60-16,13-4-60 0,6 3-40 16,8-10-17-16,6 3-1 15,6-4-31-15,-6 0-59 0,0-3-9 16,-20-4-8-16,-7-4-15 16,-12-3 6-16,-1 0-21 15,-12-4 0-15,-8-4-4 0,-12-4 0 16,-7 1-1-16,-7-1-22 15,-39 19-17-15,33-11-24 16,-33 11-72-16,0 0-104 0,0 0-141 16,0 0-81-16,0 0-1 15</inkml:trace>
  <inkml:trace contextRef="#ctx0" brushRef="#br0" timeOffset="615">1268 296 971 0,'0'0'329'16,"20"-26"1"-16,-20 26-19 15,0 0-83-15,39 0-28 0,-6 15-26 16,0 11-31-16,0 11-6 16,6 7 11-16,14 15-12 0,6 15-13 15,7 15-14-15,13 10-30 16,13 12-23-16,6 0-17 16,14 0-15-16,6-4-12 0,14-7-12 15,6-8 10-15,13-7-8 16,0-15 4-16,13 1-2 0,7-9-4 15,7-2-6-15,12-9 6 0,1-3-4 16,12 0 10-16,1-7-6 16,13-12-11-16,0-6-10 0,6-9 17 15,-6-6 4-15,0-4-12 16,-7-4 6-16,-13-4 9 0,0 0-3 16,-6 0 5-16,-14 1 5 15,-6-1-17-15,-6-3 4 0,-14 3 11 16,-7-3-1-16,-12-1-12 15,-1 1 5-15,-13-1 11 16,-6-3-11-16,-13-3-10 0,-7 6 14 16,-20-3-24-16,-6-4-16 0,-14-3-2 15,-19 3 24-15,-33 15 2 16,40-18-10-16,-40 18-9 0,0 0 8 16,0 0-31-16,0 0-28 15,0 0-25-15,0 0-32 0,0 0-46 16,0 0-2-16,0-34-34 15,0 34-50-15,0 0-25 0,0 0-72 16,0 0 21-16,-33-40 19 16,33 40 34-16</inkml:trace>
  <inkml:trace contextRef="#ctx0" brushRef="#br0" timeOffset="944">7130 1378 813 0,'0'0'246'15,"0"0"-28"-15,0 0 62 0,0 0 47 16,0 0-7-16,0 0-74 16,20 45-64-16,19-1-24 0,14 4-30 15,12-7-37-15,8-1-7 16,-1 5-15-16,7-8-36 16,-7-4-15-16,0-7-2 0,1-4-16 15,-14-11 0-15,-7 0 10 0,1-3-2 16,-7-8-13-16,-46 0 2 15,39-12 20-15,-39 12-12 0,0 0-9 16,0 0 14-16,0 0-10 16,0 0-10-16,0 0 5 0,0 0 18 15,-72 26-4-15,13 8-9 16,-7 3 0-16,0 3 6 0,1 1-13 16,-1 3-19-16,0 1-95 0,7 6-139 15,-7-3-219 1,7 0-240-16,0-7-63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8:06.6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3617 570 1474 0,'0'0'161'16,"0"0"70"-16,0 0-2 15,39 3-47-15,-39-3-72 0,26 52-18 16,-6 7 5-16,0 4-8 16,-7 0-15-16,0 0-26 15,-6-4-30-15,-1-4 0 0,-6-11 16 16,-6-9-29-16,6-35 5 16,-46 33-40-16,-7-18-46 15,-6-8-37-15,-7-14 1 16,7-1-5-16,6-10 31 0,7-8 3 15,46 26 28-15,-39-53 27 16,19 9-18-16,14 7 49 16,6 37-8-16,19-44 24 0,-19 44 16 15,33-19 32-15,-33 19 1 16,46 19-2-16,-46-19 1 0,40 40 16 16,-21 1-3-16,-19-41-7 15,7 52-29-15,-7-11-3 16,0-41-32-16,-13 37-2 0,13-37-7 15,0 0 7-15,-53 22-4 16,14-14-12-16,-1-12-16 16,40 4-17-16,-39-26-11 0,39 26 6 15,-39-45 24-15,19 4 10 16,20 41 23-16,0 0-14 16,-13-33 28-16,13 33 90 15,0 0 22-15,0 0 31 0,0 0-17 16,-40 41-31-16,1 0 0 15,6-4-18-15,0 0-33 0,7-4-36 16,0-3-16-16,26-30-31 16,-33 33-105-16,33-33-141 15,0 0-217-15,-46 22-388 0</inkml:trace>
  <inkml:trace contextRef="#ctx0" brushRef="#br0" timeOffset="212">3485 77 2243 0,'46'-37'269'15,"7"11"-90"-15,6 15-75 16,7 8-53-16,6 3-31 0,0 7-145 15,-13 0-217-15,-6 1-326 16,-53-8-54-16</inkml:trace>
  <inkml:trace contextRef="#ctx0" brushRef="#br0" timeOffset="421">3111 88 1902 0,'0'0'386'16,"0"0"-48"-16,0 0-66 15,0 63-94-15,6 7-71 16,7 4-61-16,7 5-11 0,0-2-30 16,-7 5-55-16,-7-1-156 15,-12-7-250-15,-14-4-386 16</inkml:trace>
  <inkml:trace contextRef="#ctx0" brushRef="#br0" timeOffset="708">2631 536 883 0,'39'-7'344'16,"-39"7"46"-16,40 22-29 16,-40-22-43-16,46 52-34 0,-13 0-31 15,-1 3-32-15,-12 0-45 16,6 8-27-16,-12-7-40 16,-1-5-27-16,-7 1-36 0,-6-11-11 15,-6-3-35-15,-14-9 0 16,20-29-119-16,-33 33-108 15,0-14-179-15,-6-8-240 16,6-7-200-16</inkml:trace>
  <inkml:trace contextRef="#ctx0" brushRef="#br0" timeOffset="1324">2467 221 1528 0,'6'-37'261'0,"-6"37"-21"16,0 0-6-16,0 0-26 0,0 0-19 15,-26 59-27-15,-7 1-33 16,0 11-24-16,-6-5-17 0,-7 4-17 15,-7 1-13-15,-6-5-20 16,-7-3-9-16,-13-8-8 0,0-10-19 16,0-8 8-16,-7-11-7 15,14-12-18-15,6-3-13 16,1-14-6-16,19-8-14 16,0-8-32-16,13-7 11 0,7-3 16 15,12-8 19-15,14 4-1 16,0 3 28-16,0 30 10 15,0 0-3-15,0 0 10 0,0 0 44 16,0 0 8-16,14 41 6 16,-8-1-12-16,-12 5 19 0,-14-5 7 15,0 1-23-15,-6-8-10 16,-7 0-17-16,-6-7-24 0,-1-7-12 16,-6-8 11-16,0-4-34 15,7-7-28-15,6-3-13 16,33 3 1-16,0 0-16 15,-20-45-11-15,27 5 13 0,-7 40 43 16,26-45 15-16,-26 45 9 16,39-18 14-16,-39 18 32 0,0 0 23 15,0 0 24-15,20 48 15 16,-20 0 1-16,-20 0-4 16,-6 1-7-16,-13-5-29 0,-1 1-35 15,-12-5-11-15,-1-3-35 16,1-7-135-16,-1-4-208 0,7-12-387 15,7-6-268-15</inkml:trace>
  <inkml:trace contextRef="#ctx0" brushRef="#br0" timeOffset="1516">1592 125 1909 0,'59'-22'199'0,"-7"4"-93"0,14 10-74 15,-7 1-12-15,-6 3-192 16,-7 4-225-16,-7 8-156 0</inkml:trace>
  <inkml:trace contextRef="#ctx0" brushRef="#br0" timeOffset="1872">829 184 1946 0,'0'0'407'0,"-39"48"-41"15,26 12-64-15,6 11-32 16,20 17-37-16,1 12-2 0,12 7 5 15,-6 8-34-15,-1-4-67 16,-6-4-44-16,-19-6-48 16,-1-13-23-16,-26-14 5 15,-13-15-15-15,-19-11-17 0,-14-22 11 16,-13-11 5-16,0-19-20 16,-7-14 1-16,7-19 17 0,7-15-16 15,19-18-9-15,7-23 9 16,26-26-14-16,13-10-21 0,27-4 2 15,19 0-41-15,20 15-96 16,20 22-81-16,13 13-60 16,13 24-130-16,0 22-199 15,-7 19-157-15,-6 25 83 0</inkml:trace>
  <inkml:trace contextRef="#ctx0" brushRef="#br0" timeOffset="2016">632 743 2522 0,'0'0'344'16,"-33"30"-52"-16,33-30-75 16,0 0-80-16,0 0-67 0,0 0-50 15,0 0-155-15,33-11-181 16,-33 11-319-16,33-26-353 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9:21.0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8779 780 1717 0,'-7'-11'410'0,"7"11"-46"0,0 0-103 16,0 0-96-16,0 0 1 16,-19 29 17-16,19 8-29 15,13 11-57-15,-7 8-20 0,7 3-33 16,7-4-25-16,0 4-14 0,-7 0 9 16,20-3-55-16,-7-4-140 15,0-4-128-15,1-8-243 16,-1-3-258-16,-26-37-72 0</inkml:trace>
  <inkml:trace contextRef="#ctx0" brushRef="#br0" timeOffset="272">9521 192 1679 0,'-32'-29'253'0,"-34"-4"5"16,0-1-69-16,-19 5-65 15,-20 3-10-15,-1 4-31 0,-12 7-44 16,-7 11-17-16,-6 8 3 16,6 11-10-16,7 7-24 0,13 8 3 15,13 14 11-15,19 4-2 16,14 7-69-16,20 12-179 0,19 3-172 15,13 8-165-15,21 3-4 16</inkml:trace>
  <inkml:trace contextRef="#ctx0" brushRef="#br0" timeOffset="792">8227 1245 1854 0,'0'0'434'16,"0"0"-52"-16,-33 0-100 15,33 0-104-15,0 0-69 0,-26-3-23 16,-7 6 19-16,-13 5-6 16,-7 3-25-16,-19 4-12 15,-20-1-29-15,-13 1-14 0,-13 0 1 16,-20-4-8-16,-20 0-6 15,13-3-1-15,-6-5 4 0,7-3-9 16,12 0 4-16,7-7-1 16,20-4-3-16,13-4-4 0,20-4-4 15,13-3 5-15,26 4-10 16,33 18-5-16,-20-37-7 0,14 7 2 16,6 30 5-16,26-29 1 15,-26 29 9-15,26-22 8 0,-26 22 0 16,0 0-4-16,0 0 1 15,0 0 13-15,0 0-4 16,0 0 11-16,0 0-4 0,-39 25-2 16,-1-6 3-16,-6-4-11 15,0 0-3-15,13-8 9 0,-6-3 3 16,39-4 33-16,-33-4-6 16,33 4-10-16,-39-22-8 0,39 22-11 15,-33-45-6-15,13-6-4 16,7-12-11-16,0-22-68 0,6-11-63 15,7-15-88-15,0-4-101 16,13 1-184-16,14 3-221 16,-1 11-67-16</inkml:trace>
  <inkml:trace contextRef="#ctx0" brushRef="#br0" timeOffset="1009">6939 126 2616 0,'0'0'348'0,"33"-33"-43"16,-33 33-84-16,39-30-92 0,1 15-62 16,-8 15-26-16,8 15-19 15,-1 11-17-15,-12 11-48 0,-8 11-141 16,-12 7-157-16,-14 8-264 15,-12 7-290-15</inkml:trace>
  <inkml:trace contextRef="#ctx0" brushRef="#br0" timeOffset="1189">6341 850 2226 0,'0'0'352'16,"0"0"-88"-16,0 0-126 0,0 0-71 16,0 0-123-16,0 0-233 15,0 0-390-15,0 0-243 0</inkml:trace>
  <inkml:trace contextRef="#ctx0" brushRef="#br0" timeOffset="1600">5743 1050 2513 0,'0'0'290'0,"-26"-26"-84"15,26 26-89-15,0 0-59 16,0 0-34-16,0 0-6 0,-33-11-8 15,0 14-2-15,0 12-8 16,-6 4 5-16,-14 6 2 0,0 9-12 16,1 6 13-16,-7 8 6 15,0 4 36-15,6 3 9 0,7 1 21 16,0 3-2-16,7-4-20 16,-1-3-9-16,14-7 17 15,26-45 24-15,-40 48 12 0,40-48-3 16,0 0-22-16,-52 33 9 15,52-33-12-15,-66 7-11 0,20-14 2 16,46 7-10-16,0 0-15 16,-39-67-28-16,12 8-1 0,27-4-27 15,14-3-106-15,12-4-85 16,20 3-65-16,6 8-66 0,14 11-157 16,6 11-303-16,1 15-129 15</inkml:trace>
  <inkml:trace contextRef="#ctx0" brushRef="#br0" timeOffset="1752">5421 1718 2131 0,'66'22'406'0,"6"-3"-113"0,7-12-141 15,0-7-77-15,6-7-200 16,0-4-304-16,-6-11-441 0</inkml:trace>
  <inkml:trace contextRef="#ctx0" brushRef="#br0" timeOffset="2099">4258 894 2950 0,'-13'37'292'0,"6"-7"-43"15,7-30-55-15,-13 41-65 0,0-8-28 16,13-33-16-16,-40 40-17 16,7-14-8-16,-6 0 12 15,6-7 18-15,33-19 17 16,-33 11 41-16,33-11-8 0,0 0-1 15,-39-19-39-15,13-14-41 16,12-22-53-16,14-19-13 0,14-19-30 16,-1-14 14-16,6 4-5 15,1 3-94-15,0 15-86 0,-7 19-73 16,0 14-88-16,-6 19-105 16,-7 33-161-16,0 0-218 0,-20 48-89 15</inkml:trace>
  <inkml:trace contextRef="#ctx0" brushRef="#br0" timeOffset="2257">3949 1678 2982 0,'0'0'419'16,"0"0"-68"-16,0 0-140 15,0 0-110-15,0 0-189 16,0 0-202-16,0 0-205 0,0 0-427 15</inkml:trace>
  <inkml:trace contextRef="#ctx0" brushRef="#br0" timeOffset="2481">3226 909 2695 0,'0'0'479'0,"7"37"-38"16,12-4-71-16,8 8-77 16,5 0-61-16,-12 3-72 0,0-3-57 15,-20 3-51-15,-26 11-16 16,-20 1-222-16,-13-4-156 16,-20-1-65-16,-7 1-87 15,-6-8-189-15,-6-3-227 0</inkml:trace>
  <inkml:trace contextRef="#ctx0" brushRef="#br0" timeOffset="3024">2937 518 2659 0,'-59'48'287'16,"-7"14"8"-16,0 9-45 0,-12 6-59 15,-8 4-53-15,-6 4-46 16,0-3-37-16,-13-5-12 0,0 1-29 16,-7-12-6-16,-13-7-8 15,7-10-76-15,-7-13-56 0,13-10 5 16,7-18-19-16,13-19-48 16,7-19-16-16,19-14 29 0,20-12 63 15,13-3 44-15,14 0 56 16,12 7 58-16,0 12 31 0,7 40 7 15,0-45-28 1,0 45 0-16,0 0 38 0,0 0-9 16,0 0 2-16,0 0 12 15,14 41-8-15,-14-4-11 0,-7 0-12 16,-19 4-30-16,-7-1-19 16,-13-3-5-16,0-4-13 0,0-3-44 15,0-12-29-15,46-18-32 16,-59 8-34-16,59-8-73 0,0 0 34 15,-40-45 63-15,40 12 50 16,0 33 46-16,33-40 17 0,7 17 45 16,-40 23 69-16,52 0 29 15,-52 0 23-15,33 26 28 0,-13 11-4 16,-27 8-29-16,-13 6-19 16,-6 1-40-16,-20 3-57 15,-6 1-12-15,-8-1-14 0,-5 4-125 16,-8-7-86-16,1-8-84 15,6-7-164-15,7-14-262 0,59-23-137 16</inkml:trace>
  <inkml:trace contextRef="#ctx0" brushRef="#br0" timeOffset="3185">1051 377 2325 0,'39'0'220'0,"1"4"-43"16,-1 0-93-16,1 3-42 16,6 0-91-16,6 4-196 0,-6 1-270 15,0 10-183-15</inkml:trace>
  <inkml:trace contextRef="#ctx0" brushRef="#br0" timeOffset="3373">525 1271 2514 0,'-52'45'393'0,"52"-45"-63"0,-46 59-58 16,46-59-93-16,-53 66-90 16,7-7-29-16,0 0-42 15,-6-7-129-15,-14 11-177 0,-6 3-326 16,-20-6-498-16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9:28.0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2326 0,'0'40'79'0,"0"-40"130"16,21 35-76-16,-21-35-61 16,0 0-88-16,0 0-350 0,40 5-512 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29:25.0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41 964 2484 0,'0'0'380'15,"0"0"-77"-15,0 0-39 16,0 0-41-16,0 0 125 0,-7 45 28 16,7 17-72-16,0 16-99 15,0 7-89-15,-6 7-51 16,6 4-36-16,-7 1-83 16,1-5-267-16,-1 0-205 0,0-7-101 15,1 0-364-15,12-18-232 16</inkml:trace>
  <inkml:trace contextRef="#ctx0" brushRef="#br0" timeOffset="237">41 447 3168 0,'0'0'218'0,"0"0"68"16,0 0-72-16,0 0-101 0,0 0-65 15,0 0-23-15,0 0-38 16,0 0-157-16,0 0-145 0,39 0-189 16,-39 0-306-16,40 37-151 15</inkml:trace>
  <inkml:trace contextRef="#ctx0" brushRef="#br0" timeOffset="896">389 1637 3038 0,'-39'-4'283'0,"39"4"-74"0,-33-30-80 15,7 5-59-15,19-9-33 16,0 1-21-16,21 0-16 0,-1 0 0 16,6 3-5-16,-19 30 8 15,40-26-3-15,-1 11-11 0,7 15 11 16,-6 12-15-16,-7 6 20 16,-1 8-11-16,-5 11 16 15,-14 7-1-15,-7 8-5 16,-6 0 11-16,-6 3-12 0,-14-7 10 15,7 0-8-15,-7-11-5 16,20-37 12-16,-13 37-17 0,13-37 5 16,0 0-17-16,0 0-78 15,0 0-1-15,13-37 4 0,7-15 7 16,13-22-21-16,6-25-13 16,14-9 58-16,-2 1 21 15,-5 15 37-15,-6 18 3 0,-7 22 38 16,-7 19 18-16,-26 33 36 15,33 11-4-15,-20 22 6 16,-6 19-21-16,-14 15-24 0,0-1 31 16,-6 4-59-16,7-3-16 15,-7-4 10-15,-1-12-19 16,1-6 4-16,13-45 5 0,-6 40-33 16,6-40 5-16,0 0-12 15,0 0-1-15,0 0-16 0,13-48-1 16,13-22-2-16,0-15 20 15,7-7 31-15,-6 11 15 0,5 3 49 16,-12 23 27-16,-7 10 9 16,-13 45-6-16,0 0 6 15,0 0 67-15,0 0-3 16,27 59-20-16,-14 4-55 0,6-4-52 16,-5 4-9-16,-1-4-36 15,6-7-181-15,1-4-117 0,6-7-114 16,-26-41-196-16,46 33-305 15,0-18-34-15</inkml:trace>
  <inkml:trace contextRef="#ctx0" brushRef="#br0" timeOffset="1215">1755 972 2391 0,'0'0'313'15,"0"0"-41"-15,0 0-46 0,20 48-46 16,-14 7 8-16,7 12-51 16,-6 3-31-16,-7 0-42 0,7 4-33 15,-7-4-9-15,-7-3-17 16,7-8 15-16,-7-11-17 16,1-11-6-16,6-37 22 0,0 0-10 15,0 0-5-15,0 0 8 16,0 0-12-16,0 0 4 15,-7-52-14-15,7-29 1 0,13-26-22 16,7-15 8-16,0 0 14 16,13 11-54-16,0 15-52 0,-1 18-62 15,8 19-42-15,-1 19-149 16,1 25-201-16,-1 22-268 16</inkml:trace>
  <inkml:trace contextRef="#ctx0" brushRef="#br0" timeOffset="1576">2339 1319 2469 0,'0'0'336'0,"0"0"-49"16,0 0-41-16,46 18-111 0,20-21-57 15,6-8-51-15,13-8-10 16,7-3-66-16,-6-11-62 0,-7 7-48 15,-14-4-19-15,-19 1-26 16,-19-1-4-16,-21-3 101 0,-6 33 42 16,-39-30 39-16,-20 16 0 15,-14 14 61-15,-6 14 61 16,1 12 40-16,-8 8 44 16,7 14-21-16,0 3-5 0,14 8-13 15,12 1-31-15,7 2 7 16,26 5-35-16,14-8 4 0,12 0-2 15,27-3-37-15,20-8-10 16,19-4-20-16,14-7-45 0,6-15-108 16,19-7-123-16,-6-12-196 15,7-10-396-15,-7-8-214 16</inkml:trace>
  <inkml:trace contextRef="#ctx0" brushRef="#br0" timeOffset="2020">3665 1382 2219 0,'0'0'330'15,"-19"-37"-36"-15,-1 7-60 16,20 30-97-16,-25-37-26 0,-2 8-39 16,27 29-17-16,0 0-2 15,-26-26-24-15,26 26-6 0,0 0-8 16,-46 0-9-16,13 18 16 15,-6 16-5-15,-1 14 32 16,7 3-14-16,-6 5 0 16,13 3-13-16,-1 0 9 0,8-7-8 15,12 0-13-15,14-12 13 16,-1-3-19-16,-6-37 3 0,46 30-13 16,0-16-11-16,7-17-12 15,-1-12-21-15,8-15-1 0,-1-14-20 16,-1-15 33-16,-6-15 14 15,1-18 7-15,-7-8 17 0,0 11 14 16,-7 12 57-16,-12 14 30 16,-8 22-27-16,-19 41-26 15,0 0 5-15,0 0 31 0,0 0-4 16,0 63-31-16,0 0-15 16,0 3-16-16,7 1-14 15,13-4-69-15,6-8-136 0,7 1-134 16,0-12-190-16,-33-44-362 15,65 40-167-15</inkml:trace>
  <inkml:trace contextRef="#ctx0" brushRef="#br0" timeOffset="2511">4901 1197 2183 0,'-7'-41'308'0,"-6"16"-28"0,13 25-82 16,0 0-98-16,0 0-22 16,0 0-34-16,-33-26-6 15,33 26-27-15,-46 18 14 0,0 12 14 16,7 14-3-16,-7 8 1 16,6 11-4-16,1-1 17 0,6 9-7 15,7-5 3-15,6-7-11 16,13 0-12-16,1-14 3 0,12-5-10 15,-6-40 13-15,0 0 1 16,46 34-14-16,0-31-4 0,7-14-12 16,6-22 6-1,13-15-11-15,7-15-5 0,13-22-14 16,0-26-23-16,6-25 18 16,0-31 1-16,1-14 21 0,6-22-9 15,-13 7 16-15,-13 26 17 16,-20 34 46-16,-13 36-28 0,-13 26-4 15,-20 37-12-15,-13 37 48 16,-33 59-16-16,-19 37-7 0,-14 22-9 16,-13 27 16-16,7 2-14 15,6 9-16-15,7-9 4 16,13-10-17-16,6-8 13 16,14-10-25-16,6-20-28 0,14-6-117 15,-1-19-103-15,7-12-154 16,7-6-404-16,-1-16-304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0:18.40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384 0 583 0,'0'0'162'0,"0"0"12"0,0 0 58 16,0 0-41-16,0 0-1 15,-19-7-52-15,19 7-20 16,0 0 69-16,0 0-4 0,0 0-58 16,-20 29-45-16,7-3 41 15,13-4-22-15,0 4 10 0,0 4-7 16,0 4-19-16,0-1 1 15,0 8-8-15,6 7-37 16,-6 7 11-16,-6 5 1 0,-1 11-10 16,-6 2 26-16,0 12 9 15,6 9-26-15,-12-2-13 0,5-3 26 16,1 4-4-16,0 3-21 0,0 1-5 16,6-4 16-16,-6-12 44 15,0 1-42-15,7-12-7 0,-8-10-13 16,8-5-5-16,-1-11-11 0,1-6 0 15,6-38-13-15,-7 34-2 16,7-34 2-16,0 0 1 0,0 0 2 16,0 0 9-16,0 0 11 15,0 0-5-15,0 0-5 16,0 0-4-16,0 0 0 0,0 0-6 16,0 0-5-16,0 0-6 0,0 0-5 15,7-30-18-15,-7 30-32 16,13-33-27-16,-7 2-13 0,1 2 13 15,0 3 17-15,-1 4 13 16,-6-1 13-16,0 5 0 0,0-4 8 16,0-4 10-16,0 4 12 0,0 0 2 15,-6-2 0-15,6 24 7 16,0 0 0-16,-7-33 2 0,7 33-1 16,-7-33-1-16,7 33 6 15,0-26 0-15,0 26-5 0,0 0 7 16,-13-33-2-16,13 33 6 15,-6-30 0-15,6 30-3 0,0 0 1 16,0 0-4-16,0 0 0 16,0 0-3-16,0 0-2 0,0 0 2 15,0-26 3-15,0 26 0 0,0 0-6 16,0 0 6-16,0 0 0 16,0 0 0-16,0 0 0 0,6 34 0 15,1-5 4-15,6-3 2 0,-6 4 1 16,-1 3 10-16,1 5 16 15,-1-1-5-15,1 0-4 16,-1 3 5-16,-6-3 0 0,0 0-14 16,0 0 1-16,0-3 1 15,0-34 5-15,0 37-4 0,0-37 0 16,0 34 1-16,0-34 1 0,0 0-2 16,0 0 9-16,0 0 9 15,0 0 16-15,0 0 5 0,0 0-11 16,0 0-25-16,0 0-8 0,0 0-7 15,0 0 2-15,0-41 3 16,0 8-2-16,14-2-4 0,-14 35-5 16,19-33 5-16,-19 33-5 15,33-33 0-15,0 11 2 16,0 7-9-16,-7 4 4 0,-6 4-83 16,-20 7-105-16,26-12-76 0,-26 12-141 15,26-3-185-15,-26 3-172 16,33 3 2-16</inkml:trace>
  <inkml:trace contextRef="#ctx0" brushRef="#br0" timeOffset="976">75 1313 336 0,'0'0'80'0,"0"0"8"16,0 0 23-16,-32-7-23 16,32 7-15-16,0 0 26 0,0 0 12 15,0 0 12-15,0 0 26 16,-40-23 6-16,40 23 22 0,0 0-51 16,0 0-13-16,0 0-3 0,0 0-6 15,0 0-18-15,0 0-33 16,0 0-13-16,0 0-20 15,0 0 91-15,0 0 7 0,0 0-23 16,-6 41-18-16,6 0-27 16,6-1 39-16,1 6-9 0,-1-2-11 15,1 4-9-15,-1 0-11 0,1-4-8 16,0-3-2-16,6-7-10 16,0 0-7-16,-13-34-8 0,6 33-4 15,-6-33 1-15,0 0-6 0,20 29 9 16,-20-29 15-16,0 0 5 15,0 0 4-15,0 0 3 16,0 0-22-16,0 0-8 0,20-14-8 16,-7-9-3-16,0 1 3 15,0-4 3-15,0 0-6 0,1 0 0 16,-1-4-3-16,6 4 0 0,1 0 3 16,0-3 0-16,0 7 0 15,-1-4 0-15,8 4 0 0,-8-1-3 16,-19 23 3-16,27-22 0 0,-1 4 6 15,0 2-3-15,0 5 0 16,1 4 2-16,-1 3-1 0,0 0-7 16,-26 4-6-16,33 0 4 15,-33 0-46-15,26 0-90 16,-26 0-118-16,0 0-130 0,0 0-101 16,0 0-47-16,0 0-4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0:20.24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4051 225 1007 0,'0'0'160'15,"0"0"72"-15,-6-29 110 0,6 29-39 16,0 0-82-16,0 0-63 16,0 0-23-16,-20 44-20 0,14-11-38 15,-8-3-19-15,14-30-19 0,-13 37-10 16,0-11-10-16,13-26-14 15,0 0-11-15,-20 33 0 0,20-33 6 16,0 0 14-16,0 0-9 16,0 0-5-16,0 0-15 15,-32-4 4-15,32 4 0 0,-14-33-20 0,8 3 18 16,12 1 13 0,-6 29-4-16,0-30 17 0,0 30-17 15,0 0 4-15,0 0 7 0,0 0 26 16,0 0-11-16,0 0 1 15,-19 41-9-15,-8-12-21 0,27-29 19 16,-26 37-12-16,26-37 7 0,-33 34 4 16,33-34-3-16,0 0-5 15,0 0-7-15,0 0-2 0,-26 18-32 16,26-18-13-16,0 0-13 16,0 0-12-16,-20-37 26 0,7 4 35 15,13 33 7-15,0-33-3 16,0 33-4-16,0 0 21 15,0 0 4-15,0 0 55 0,0 0 4 16,-33 33 14-16,7 4-17 0,6-4-8 16,-6 0-11-16,13 1-20 15,-7-8 4-15,7-1-18 0,13-25-7 16,0 0-6-16,-20 23 9 16,20-23-6-16,0 0-9 0,-26 7 6 15,26-7 8-15,0 0 0 16,-26-41-8-16,6 1-12 0,13-12 9 15,7-11 6-15,-6 0-11 0,6-7 16 16,0 11-5-16,6 11-3 16,-12 11 4-16,6 37-15 15,0 0 2-15,0 0-36 0,0 0-162 16,0 0-200-16,0 0-213 0,-7 30-67 16</inkml:trace>
  <inkml:trace contextRef="#ctx0" brushRef="#br0" timeOffset="287">3368 480 1296 0,'0'0'344'16,"0"0"74"-16,0 0-37 15,0 0-108-15,0 0-79 0,0 0-89 16,0 0-41-16,0 0 2 0,0 0-34 15,0 0-21-15,-26-4-5 16,-7 4 6-16,-7 15-3 0,1 4 20 16,-7 14 38-16,0 4 20 15,-7 7 10-15,1 8-14 0,-1 7-29 16,1 4-11-16,-1 0-27 0,7 0-14 16,0 3 7-16,7-7-75 15,-1-7-131-15,7-8-186 16,33-44-260-16,-26 41-209 0</inkml:trace>
  <inkml:trace contextRef="#ctx0" brushRef="#br0" timeOffset="452">2980 1215 2184 0,'46'0'363'16,"7"-11"-64"-16,-7 0-115 0,0-7-99 15,6-1-36-15,1-10-81 16,0-5-245-16,-7 1-394 0,-7-7-323 16</inkml:trace>
  <inkml:trace contextRef="#ctx0" brushRef="#br0" timeOffset="656">2744 96 3007 0,'-13'-26'175'16,"13"26"-3"-16,0 0-30 0,6-37-74 16,-6 37-35-16,20-33-130 15,-20 33-195-15,0 0-316 0,0 0-298 16</inkml:trace>
  <inkml:trace contextRef="#ctx0" brushRef="#br0" timeOffset="1460">2304 192 2519 0,'0'0'134'0,"-27"26"51"16,14 3-3-16,7 5-47 0,-1 6-51 15,0 8-26-15,7 4-26 16,0 0-11-16,-6-4-8 0,-1 4-10 16,-6-1 10-16,0-3-4 15,-7-7-6-15,-13 0-3 0,1-4-8 16,-8-4 15-16,1-11-7 15,-7-7-11-15,0-8-7 0,13-11-34 16,0-10-27-16,0-12-21 16,7-15-13-16,19-14-10 0,7-19-52 15,13-4 43-15,7 1 77 0,6 3 16 16,1 15 17-16,-1 11 19 16,0 14 3-16,7 20 16 0,0 10 69 15,-33 4 10-15,26 29-5 16,-13 8 4-16,-6 4-7 0,-14 7-10 15,-6 0-19-15,-20 4-20 0,-6 3-15 16,0-3-4-16,-14-4-16 16,-6-4-3-16,6-3 0 0,7-8 9 15,7-7-13-15,-7-15-2 0,6-3 1 16,40-8-44-16,-32-26-60 16,12-11-46-16,13-11 33 15,14 0 50-15,6 0 31 0,0 7 14 16,7 4 19-16,-20 37-11 0,0 0 33 15,0 0 65-15,0 0 24 16,0 0 11-16,13 48 0 0,-13 0-16 16,-13 4-20-16,-7 3-11 15,0 4-27-15,-12-3-10 0,-8-1-25 16,1 1 5-16,-7-8 1 0,0-8-14 16,6-3-7-16,-6-11 13 15,7-4 0-15,39-22-28 0,-33 0-54 16,33 0-19-16,-33-44-33 15,33-8-6-15,7-3 53 0,12-1 40 16,8 8 31-16,-1 8 10 16,7 10-10-16,-33 30 23 0,33-15 77 15,-33 15 40-15,33 23 13 16,-20 14 1-16,-13 11-10 0,-7 7-18 16,-6 11-10-16,-13 1-29 0,6-1-33 15,-13-6-33-15,0 2-4 16,-6-6 4-16,-1-4-8 0,1-8-80 15,0-7-87-15,-1-4-63 0,1-14-73 16,6-8-165-16,33-11-150 16,-40-11-14-16</inkml:trace>
  <inkml:trace contextRef="#ctx0" brushRef="#br0" timeOffset="1673">1679 210 2082 0,'53'-18'131'0,"-7"-4"-65"0,6 0-22 15,-12-4-47-15,-40 26-140 16,46-26-238-16,-46 26-176 0,0 0-57 15</inkml:trace>
  <inkml:trace contextRef="#ctx0" brushRef="#br0" timeOffset="1943">1075 628 1986 0,'-40'11'297'0,"7"0"1"16,1 4-51-16,-8 7-72 15,1 8-49-15,-7 14-6 0,0 8 5 16,-7 11-25-16,1 10-15 16,-1 5-48-16,-6 7-14 0,6-4-10 15,1 4-19-15,-7-4 6 0,-1-7-77 16,1-7-52-16,7-4-71 15,-1-8-143-15,7-14-201 16,46-41-191-16,-46 37-44 0</inkml:trace>
  <inkml:trace contextRef="#ctx0" brushRef="#br0" timeOffset="2132">759 2039 2845 0,'46'41'203'0,"-6"-23"-51"15,-1-10-69-15,7-16-38 0,0 1-26 16,13-8-164-16,0-7-269 0,1-4-349 16,5 0-201-16</inkml:trace>
  <inkml:trace contextRef="#ctx0" brushRef="#br0" timeOffset="4095">4801 2010 587 0,'0'0'152'15,"0"0"4"-15,0 0 11 0,0 0 19 16,0 0-27-16,0 0-26 0,0 0-45 16,0 0 0-16,0 0-19 15,0 0 6-15,0 0 45 0,0 0-4 16,0 0-36-16,-40 48-43 0,1-8 8 16,6 1-25-16,-7-8 3 15,-6 8-14-15,0-4 9 0,-6-4-22 16,-14 4 12-16,0 0-15 15,7-15 16-15,0-3 8 16,0-1 15-16,6-10 25 0,7-8 15 16,7-8 21-16,0-3-20 0,6-7 0 15,33 18 10-15,-46-45 1 16,19 1 8-16,1 0-27 0,6-4-30 16,7 3-14-16,7 1 1 0,6 3 0 15,0 4-4-15,6 4-13 16,-6-4-10-16,7 8 16 0,-1 3-18 15,1 4 14-15,-7 22-20 16,0 0 13-16,0-30-148 0,0 30-140 16,0 0-153-16,0 0-180 15,0 0 2-15</inkml:trace>
  <inkml:trace contextRef="#ctx0" brushRef="#br0" timeOffset="4428">3486 2516 827 0,'0'0'243'0,"0"0"7"16,0 0-16-16,0 0-33 0,-19 33-38 16,19-33-14-16,0 0-20 15,0 0-28-15,0 0-21 0,0 0-15 16,0 0-17-16,0 0 17 15,0 0-7-15,0 0-34 16,-40 26-2-16,14-11-16 0,26-15 8 16,-46 15 6-16,6 3 14 0,1 4 36 15,-7 4 3-15,13 11 1 16,-6 4-26-16,-7 7 2 0,0 0-34 16,0 7 11-16,0 1-23 0,6-5 4 15,1 1-8-15,-1-4-45 16,8-11-155-16,-1-7-172 0,33-30-245 15,-20 40-87-15</inkml:trace>
  <inkml:trace contextRef="#ctx0" brushRef="#br0" timeOffset="4596">3237 3166 1439 0,'39'-15'172'0,"0"-11"-92"0,7 8-16 16,-6-4-59-16,6-8-299 0,-7-3-215 15</inkml:trace>
  <inkml:trace contextRef="#ctx0" brushRef="#br0" timeOffset="4804">2895 2353 2015 0,'-26'-3'475'16,"26"3"-128"-16,0 0-164 0,0 0-98 15,0 0-34-15,0 0-36 16,0 0-141-16,0 0-190 15,0 0-211-15,0 0-205 0</inkml:trace>
  <inkml:trace contextRef="#ctx0" brushRef="#br0" timeOffset="5316">2258 2933 1029 0,'0'0'274'16,"0"0"-37"-16,-27 0-96 0,27 0-73 15,0 0-29-15,0 0-16 16,0 0-14-16,0 0 9 0,0 0-12 16,0 0-17-16,0 0 27 0,0 0-23 15,27 8 7-15,-27-8 24 16,32 0-6-16,-32 0 31 0,33-8 16 15,-33 8-31-15,0 0-7 0,27-14-27 16,-27 14 0-16,19-34 19 16,-12 5-13-16,-1-4 0 15,-12 3 0-15,6 0-23 0,0 30 96 16,-7-25-5-16,7 25-30 0,0 0-11 16,-19-15 13-16,-8 18 32 15,-6 9 5-15,7 6-14 0,0 8-1 16,-7 3-5-16,0-6-6 0,0 2-31 15,-6 1 4-15,-1-3-12 16,1-5-2-16,6-3 4 0,33-15 38 16,-39 15 10-16,39-15-21 0,-33 3 10 15,33-3-25-15,0 0-6 16,-33-29-11-16,13-8-11 0,14 0 1 16,6-8-8-16,6-10 3 15,1-4 0-15,-1 0-8 0,8 0 5 16,-8 3-47-16,1 8-104 15,-1 19-139-15,-6 29-166 0,0 0-134 16,0 0 8-16</inkml:trace>
  <inkml:trace contextRef="#ctx0" brushRef="#br0" timeOffset="5611">1660 2981 1083 0,'0'0'312'16,"0"0"-1"-16,-33 15-24 0,33-15-65 15,0 0-43-15,0 0-65 16,0 0 11-16,-33-7-21 0,33 7-9 16,0 0-41-16,-40 0-25 0,1 15 3 15,6 10 23-15,-6 16 25 16,-1 14-9-16,1 1 3 0,-1 10-23 15,1-3-9-15,-7 15-21 0,0-4 2 16,-7-4-14-16,14 0-12 16,0-11 7-16,6-7-91 0,6-15-159 15,27-37-272-15,-26 37-213 0,26-37-49 16</inkml:trace>
  <inkml:trace contextRef="#ctx0" brushRef="#br0" timeOffset="5800">1272 2734 1408 0,'0'0'327'0,"59"-37"0"16,-13 11-114-16,0 0-99 0,7 4-77 15,-7 4-14-15,-7 6-116 16,-6 1-220-16,-33 11-217 15,39-3-76-15</inkml:trace>
  <inkml:trace contextRef="#ctx0" brushRef="#br0" timeOffset="6287">884 2919 1185 0,'0'0'384'16,"-20"37"-19"-16,14-12-54 16,6-25-94-16,0 48-109 0,0-14-34 15,-7-1-44-15,7-33-10 0,-26 41-13 16,6-12-3-16,20-29-4 16,-39 37-4-16,6-18-12 0,0-1 27 15,33-18-24-15,-39 0 20 0,6-7-22 16,33 7 15-16,-26-34-3 15,6-6-8-15,7 6 16 0,6 9-3 16,7 25-10-16,0 0 4 0,0 0 11 16,0 0 30-16,0 0 14 15,0 0 10-15,26 37-3 16,-6 7 8-16,0 4 21 0,-14 7-11 16,-12 1-17-16,-1 3-3 0,-12-11-22 15,-8 7-15-15,-12-7-5 16,-1-7-5-16,-6 0-12 0,-6-16 12 15,-7-2-9-15,6-16 18 0,1 0 16 16,-1-21-4-16,0-1-9 16,14-18-4-16,6-15-4 0,7-12-17 15,6-10 4-15,14 0 0 0,6 7 4 16,6-3-4-16,14 14-10 16,19 4 10-16,7 4-79 0,13 3-124 15,1 19-196-15,-1 3-247 16,6 12-112-16</inkml:trace>
  <inkml:trace contextRef="#ctx0" brushRef="#br0" timeOffset="6448">707 3839 1821 0,'0'0'354'16,"0"0"-45"-16,0 0-126 0,39 3-100 15,1-14-54-15,-1-11-282 16,-39 22-261-16,59-33-183 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0:39.1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1752 292 701 0,'0'0'236'15,"0"0"54"-15,0 0 5 16,0 0-21-16,0 0-15 0,0 0-119 16,-26-26-38-16,26 26 9 15,-26-30-69-15,26 30-1 0,-46-41-10 16,13 8-31-16,-6 7-6 16,-8-3 21-16,7 7-15 0,-6 3-3 15,-6-3 8-15,-1 7-8 16,-6 0-10-16,0 8 17 0,-14 0 11 15,8 7-23-15,-14 3 27 16,-1 8-9-16,1 1 8 0,-6 6 14 16,-1 8-12-16,14 3 21 15,-7 8 12-15,0 0-13 16,7 8 14-16,5 6 12 0,2 12 2 16,5 0 3-16,8 11-29 15,6 0 14-15,6 7-9 0,14 0 10 16,13 4 7-16,6 0 7 15,21-3-11-15,12-5-13 0,20 4-11 16,13-10-1-16,20-1-13 16,14-7-2-16,12-12-4 0,13-6-10 15,7-8-6-15,0-8 3 0,6-10 11 16,-5-16-11-16,-1-10-8 16,-7-11 13-16,-6-16-3 15,-7-6-13-15,-18-12 10 0,-8-15 3 16,-14-14-13-16,-12-8 4 15,-20-18-6-15,-14-7-1 0,-5-1 0 16,-14 8 13-16,-7 7 2 16,-13 19-8-16,-6 7 9 0,6 15-5 15,-6 18-5-15,26 41 5 0,-46-40-6 16,13 18-7-16,33 22-43 16,-46-8-80-16,46 8-109 0,0 0-133 15,0 0-237-15,-20 45-193 16</inkml:trace>
  <inkml:trace contextRef="#ctx0" brushRef="#br0" timeOffset="936">1127 1503 875 0,'0'0'291'0,"0"0"-20"15,0 0-90-15,0 0-27 0,-26 4 121 16,0 22-18-1,6 22 0-15,0 11-29 0,7 19-45 16,0 7-47-16,6 3-15 16,1 5-39-16,-1 3 11 0,14 3-15 15,-1 5 1-15,-6-4-19 0,7-4-14 16,6-11 13-16,-13 0 1 16,7-11-14-16,-1-12-28 0,1-10 4 15,-7-11-19-15,6-12 7 0,-6-29-10 16,0 0 14-16,0 0-4 15,0 0-14-15,0 0 13 0,0 0-9 16,0 0-13-16,-33-44 13 16,1-11-30-16,12-5-24 15,0-2 2-15,-7-1 28 0,7 4 6 16,0 7 10-16,1 4 3 0,6 7-1 16,-7 8 13-16,20 33-14 15,-13-30 15-15,13 30-13 0,-7-33 1 16,7 33 7-16,0 0-11 0,0 0 11 15,0 0-3-15,0 0 0 16,0 0 6-16,-13 41-10 0,6 7 8 16,1 0 0-16,-1 4-4 0,7-1 15 15,-6 5-22-15,6-4 16 16,0-4-13-16,6-4 9 16,1 0 4-16,6-7 0 0,-6 0 1 15,6-4-10-15,-13-33 18 0,19 34-18 16,-19-34 17-16,20 33-11 15,-20-33 1-15,0 0 10 0,0 0-7 16,0 0 22-16,0 0-16 16,0 0-11-16,0 0 4 0,0 0-12 15,0 0 11-15,26-44-12 0,-6-1 4 16,-7 5 3-16,0-1-10 16,8 4 14-16,-8 4-14 0,7-1 11 15,-20 34-8-15,26-44-2 16,7 18 13-16,-33 26-14 0,40-11 7 15,-1 8 0-15,7 3-22 16,0 0-125-16,-7 7-115 0,14-3-174 16,-7-1-290-16,7 5-169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0:41.2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2684 525 677 0,'13'-37'167'0,"-13"37"31"16,13-33 49-16,-13 33-19 15,0 0 15-15,0 0-45 0,0 0-25 16,0 0-41-16,0 0-36 0,0 0-13 16,0 0-23-16,0 0-13 15,0 0-8-15,0 0-5 0,0 0 80 16,0 0-46-16,0 29-10 15,0 8-1-15,0-3-1 0,0 6-19 16,7 5-5-16,-7-1-10 0,0 0 3 16,0-3-7-16,0 0-14 15,-13 3 24-15,6-7-2 0,1 0 7 16,-14 0-9-16,0 0-20 16,-13 0 7-16,1 0-4 0,-14-1-7 15,0 5 11-15,-7 0-21 16,7 3 15-16,0 0-1 0,0 8-8 15,7-4 9-15,6 0-2 0,0-3 3 16,13-1-6-16,14 0-8 16,-1-7 11-16,14-4 7 0,-7-33-3 15,13 34-7-15,-13-34-7 0,0 0 4 16,39 29 5-16,-39-29 8 16,33 4-2-16,-33-4-8 0,26-11-8 15,-26 11 8-15,0 0 0 0,27-45 0 16,-8 16 6-16,-19 29-6 15,7-33-7-15,-7 33 7 0,6-37 0 16,-6 37 7-16,-13-30-3 16,13 30-8-16,0 0 0 0,0 0 6 15,-26-29 1-15,26 29 4 0,0 0-1 16,0 0 1-16,0 0 8 16,0 0 21-16,-26-19 20 0,26 19-7 15,-40 4 14-15,7 14 17 0,1 8 6 16,-1 4-4-16,-13 3-2 15,6 0-16-15,-6 0-22 0,7 8-23 16,-7-4-11-16,-7 4-3 16,1-8 1-16,6-3-13 0,0-5-160 15,6 1-116-15,7-7-139 16,33-19-193-16,-39 14-208 0</inkml:trace>
  <inkml:trace contextRef="#ctx0" brushRef="#br0" timeOffset="181">1988 1190 1117 0,'0'0'215'0,"32"-41"-49"0,8 12-77 15,12 3-51-15,8 4-30 16,5-4-208-16,14 0-151 0,-7-7-126 15</inkml:trace>
  <inkml:trace contextRef="#ctx0" brushRef="#br0" timeOffset="393">3979 0 987 0,'0'0'367'16,"0"0"131"-16,-40 19-5 0,-6 7-133 16,-6 3-135-16,-8 5-96 0,-5 14-68 15,-14 0-34-15,-6 3-5 16,-7 5-16-16,-14 3-43 0,1 4-202 16,-13 3-252-16,0 1-273 0</inkml:trace>
  <inkml:trace contextRef="#ctx0" brushRef="#br0" timeOffset="928">1455 968 1359 0,'-39'23'345'0,"39"-23"106"16,-33 48-35-16,13 0-117 0,7 0-100 15,7 3-69-15,-1 1-51 0,0-8-22 16,7-3-21-16,-6 0-15 16,6-4-17-16,-7-4 1 0,7-33 4 15,-19 41-9-15,-1-12-9 16,20-29 3-16,-46 22-4 0,13-7-15 16,0-15-15-16,33 0 0 0,-39-15 2 15,39 15 8-15,-40-33 23 16,14 3 7-16,26 30 4 0,-26-25-4 15,26 25-10-15,0 0 5 0,0 0-1 16,0 0 63-16,0 0 26 16,-20 33-3-16,7 7 33 0,6 9 4 15,-6 6 53-15,-7 0 20 0,-6 12-20 16,0-4-22-16,-14-1-22 16,-12-6-53-16,6-1-32 15,-13-3-5-15,-7-8-8 0,-13-10-1 16,7-9-11-16,0-10-7 0,-1-7 13 15,14-8 9-15,0-11-3 16,6-12-8-16,7-10-11 0,7-11-21 16,6-12 2-16,0-10-2 0,14-8 2 15,5-7 3-15,21 7-24 16,6 4-16-16,20 3-44 0,13 12-63 16,20 10-56-16,19 16-63 0,7 10-59 15,0 16-81-15,7 14-139 0,-14 11-107 16,-6 19-14-16,-7 7 66 15</inkml:trace>
  <inkml:trace contextRef="#ctx0" brushRef="#br0" timeOffset="1068">673 2672 1784 0,'0'0'282'15,"0"0"21"-15,53 18-112 16,-1-22-91-16,21-10-52 0,6-16-150 15,-1-14-277-15,14-12-321 0</inkml:trace>
  <inkml:trace contextRef="#ctx0" brushRef="#br0" timeOffset="1244">509 1194 2427 0,'-46'-11'34'0,"13"0"103"0,33 11 21 16,0 0-59-16,0 0-51 0,0 0-37 15,0 0-278-15,0 0-340 0,0 0-236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13.2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1098 0 886 0,'0'0'278'0,"0"0"-11"16,0 0 55-16,0 0-6 15,0 34-28-15,0 3-12 0,-7 11-33 16,7 11-29-16,-7 7-40 15,7 8-20-15,7 0-23 0,-7-4-45 16,7 0-40-16,6-3-23 16,0-8-12-16,-7-7 4 0,1-8-15 15,0-11-115-15,-7-7-96 0,0-26-143 16,0 0-229-16,-20 30-245 16</inkml:trace>
  <inkml:trace contextRef="#ctx0" brushRef="#br0" timeOffset="304">408 444 1597 0,'0'0'336'0,"0"0"-71"15,0 0 1-15,0 0-4 16,0 0-50-16,-33 44-46 16,-7 4-47-16,1 4-7 0,6 0-46 0,-6 3-26 15,-1 0-20-15,-6-3-18 16,13-4 15-16,-6-3-22 16,13-5-8-16,6-10-71 0,0-8-63 15,20-22-51-15,0 0-120 0,0 0-97 16,0 0-91-16,0 0-45 15,0 0 43-15</inkml:trace>
  <inkml:trace contextRef="#ctx0" brushRef="#br0" timeOffset="540">66 536 790 0,'0'0'264'0,"0"-40"41"15,0 40-15-15,0 0-74 16,0 0-44-16,0 0-84 0,0 0 88 15,0 0 58-15,0 0-4 16,7 33-24-16,6 0-42 0,0 8-4 16,7 3-32-16,-1 4-12 0,1 0 14 15,13 4-28-15,0-4-17 16,6-8-26-16,1-3-39 0,-8-7 0 16,1-8-27-16,-6-3-100 15,-27-19-133-15,0 0-105 16,0 0-256-16,0 0-380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1:23.08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559 212 527 0,'-7'-26'135'15,"7"26"-11"-15,0 0 15 0,0 0-11 16,-52-30-13-16,12 19-28 16,7 8 18-16,33 3-29 15,-59 14 7-15,13 1-23 0,7 7-15 16,39-22 29-16,-46 48 5 15,19-7 11-15,14-4-33 16,7 0-24-16,12 0 0 0,7-3 9 16,-13-34-8-16,46 37-18 15,0-11-23-15,-6-11 19 16,6-4-9-16,-7-11 23 0,1-4-16 16,-7-11-16-16,-1 1 11 15,-32 14 1-15,40-45 2 0,-14 4 17 16,-6-4-4-16,-7-3 6 15,0 4 39-15,-6 0 18 0,-14 7-9 16,1 7-24-16,6 30-1 16,-33-23-12-16,-7 16-15 15,-6 14-4-15,-6 9-2 0,-1 10 15 16,1 3-9-16,6 4-5 16,13-3 9-16,0 3 15 15,13 0-12-15,14-3-5 0,6-30 3 16,13 37-9-16,-13-37-3 15,33 34-9-15,13-12 3 0,-7-7-17 16,14-11 0-16,-7-4 21 16,0-8-9-16,0-6-5 0,6-5 3 15,-6-11 6-15,0 0-22 16,-13 1 13-16,0-8 11 16,-13 7-9-16,-14 0-14 0,-6 30 21 15,-20-33-1-15,-12 11-4 16,-21 4 6-16,-6 10 2 0,-13 8-9 15,-1 8-3-15,-6 3 23 16,7 7-2-16,6 8-4 0,14 4 6 16,6 3 16-16,46-33-9 15,-40 48 2-15,27-4 0 16,7-2-10-16,32-5-15 0,13-4-2 16,14-11 10-16,6 0-11 15,13-11-13-15,7 0 15 16,0-7-1-16,0-11-14 0,-7-8 11 15,-6-7 10-15,-13-4-12 16,-14-11-6-16,-6-12 11 0,-20-6-14 16,-6-8 6-16,-21 0 3 15,-12 4 4-15,-13 2-14 0,-14 9 20 16,-19 15-14-16,-7 15 8 16,-6 10-4-16,-7 12 2 0,6 14-2 15,1 12 0-15,12 3 5 16,21 1-2-16,6 7 20 0,6-4 2 15,21 4 6 1,12-4-18-16,20 0 4 0,14 0-17 0,19-4 0 16,6-4 6-16,14-5-3 15,0-6 0-15,6-7-3 16,0-7 4-16,-6-8-7 16,-7-7 8-16,-6-7-13 0,-1-13 16 15,-19-10-18-15,0-14 16 16,-7-4-14-16,-13 0 11 0,-13 2 0 15,-6 9-14-15,-14 11 18 16,-13 11-14-16,-13 12 7 0,-6 10 2 16,-14 11-7-16,0 12 7 15,7 3-8-15,6 4 14 0,7 7-8 16,7 5 12-16,13-1-12 16,13 4 13-16,13-1-7 15,13 1-2-15,6-4 1 0,14-4-8 16,7 0 8-16,6-9-9 15,0-2 12-15,6-11-8 16,1 4 6-16,-7-12-11 0,-7-6 13 16,-12-8-14-16,-27 11 11 15,32-34-11-15,-12-4 6 0,-7 1 0 16,-13-7-10-16,-6 7 15 16,-14 0-8-16,-6 4-1 15,-7 11 7-15,-7 7-15 0,1 4 16 16,-7 7-4-16,0 8 0 0,7 7-10 15,6 0-7-15,33-11-56 16,-33 26-84-16,33-26-139 16,0 0-219-16,-20 48-254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1:25.87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6843 0 695 0,'0'0'177'0,"0"0"24"15,0 0 30-15,0 0-51 0,-46 15-27 16,46-15-21-16,-46 22 4 16,7 0 8-16,12 7-12 0,-6 16 17 15,1 6-28-15,-1 16-6 16,0 18-17-16,-7 15 27 15,1 14-34-15,-7 19 6 16,0 11-7-16,-7 19-25 0,-6 14-12 16,-6 4-16-16,-1 11-14 15,-6-3 3-15,-14 3-8 0,1-4-6 16,-7 4 17-16,0-3-8 16,0-4 8-16,0-8 0 0,13-7-1 15,0-4-10-15,13-11-4 16,14-11-14-16,5-7 3 0,1-15 9 15,13-11-8-15,7-8-4 16,-1-3 0-16,8-4 10 16,6-4-4-16,-7-3-2 0,7-8-4 15,-7 4 0-15,7-3-3 16,-7-1 9-16,0-7 4 0,1 3 1 16,-1-6-2-16,7-1 6 0,0-4 14 15,-7-7 6-15,0 4-14 16,1-4-8-16,12 4-4 0,-6-4 3 15,6 0 4-15,-6-3-4 16,7 3-7-16,-1-4-5 0,0 4 3 16,1-3 12-16,-1-1-10 0,-6-7-5 15,13-3-3-15,-6-5 3 16,-1-6 0-16,7-5 0 16,-7-7 0-16,7-22 0 0,0 26 0 15,0-26 4-15,0 0 1 16,-6 22-1-16,6-22-4 0,0 0 3 15,0 0 0-15,0 0 2 16,0 0-1-16,0 0-4 0,0 0-6 16,0 0 6-16,-20-26 0 0,7-3-6 15,0-4-3-15,0-4-17 16,0 0-14-16,-7-8-13 0,0 1 0 16,7-8 15-16,0 8 14 15,0 0 12-15,6 3 3 16,-13 4 9-16,14 8-4 0,6 29 1 15,-13-34 3-15,13 34-6 16,0 0 6-16,0 0-6 0,0 0 2 16,0 0 0-16,0 0 0 0,0 0 7 15,0 0-3-15,0 0 0 16,0 0-3-16,0 0 3 0,0 0 8 16,0 0 0-16,0 0 1 15,19 48 3-15,-5-7-3 0,-1-8-1 16,0 4 0-16,7 11 2 0,-7 0-1 15,6-3 3-15,1 3-8 16,0-4-1-16,0-3-3 0,-7-4-3 16,6-4 3-16,-5-4 7 15,-14-29-11-15,13 26 12 16,-13-26-8-16,0 0 12 0,0 0 20 16,0 0 20-16,0 0-3 0,0 0 27 15,0 0-37-15,26 0-4 16,-26 0-33-16,33-26 12 0,-7-3-14 15,0-8 0-15,7 0 0 16,7-4-7-16,-1-3 9 0,7 0-8 16,7-1-4-16,6 5-36 0,-7-1-51 15,1 4-49-15,-13 7-89 16,-7 8-148-16,-33 22-233 16,0 0-137-16,27-22-9 0</inkml:trace>
  <inkml:trace contextRef="#ctx0" brushRef="#br0" timeOffset="1756">145 7075 741 0,'0'0'200'0,"20"0"145"0,12 4 2 16,8 3-33-16,12 0-70 15,21 4-76-15,6 0-64 0,-1-3-46 16,1-1-37-16,-6-7-4 15,-14 0 0-15,-13 0-14 0,-13-3-1 16,-7 6-17-16,-26-3 8 0,0 0-51 16,0 0-49-16,0 0-27 15,-40 19-32-15,-6-5-7 16,0 5 31-16,0-8 27 0,0 4 48 0,7 3 11 16,0-3 47-16,-1 0-2 15,40-15 19-15,-39 22-29 16,39-22 21-16,-33 15 0 0,33-15 14 15,0 0-23-15,0 0 214 0,0 0-12 16,-20 37 17-16,20-4-22 16,-6 4-9-16,12 4-3 0,1 7-11 15,-1 3 12-15,1 12-32 16,-1 0-12-16,-6 7-15 0,0 11 57 16,-6 12 34-16,-1 7-31 0,-6-1-55 15,-7-3-58-15,7-7-33 16,0-8-10-16,0-11-3 0,0 1-7 15,-7-16-10-15,0-7-7 16,7-7 13-16,0-8-1 0,13-33-7 16,0 0-9-16,-13 30 1 15,13-30-72-15,0 0-96 0,0 0-73 16,0 0-44-16,0 0-97 0,0 0-137 16,0 0-132-16,0-34-40 15</inkml:trace>
  <inkml:trace contextRef="#ctx0" brushRef="#br0" timeOffset="1952">73 8612 954 0,'-40'18'229'0,"40"-18"64"16,-33 11 80-16,33-11-9 0,0 0-79 15,0 0-57-15,46 19-70 0,13-8-58 16,14-11-24-16,12 0-37 15,7-4-33-15,13-3 8 0,0-4-28 16,1 0-153-16,-1-8-195 0,-7-7-213 16,-6 0-132-16</inkml:trace>
  <inkml:trace contextRef="#ctx0" brushRef="#br0" timeOffset="2324">2196 6994 1336 0,'0'0'262'0,"13"-37"66"15,-13 37 7-15,0 0-68 0,0 0-84 16,0 0-64-16,0 0-31 15,0 0-4-15,0 0-7 0,0 0 16 16,0 0 36-16,0 0-28 0,-46 55-28 16,0 19 20-16,-13 18 21 15,-13 19 52-15,0 18 83 0,-14 19 9 16,0 11-70-16,0 4-55 0,7-5-28 16,14-6-28-16,19-8-17 15,13 0-15-15,20-11-11 0,13-7 5 16,13-12-21-16,13 1-24 0,7-1-9 15,13-7-202-15,7-7-194 16,6-7-103-16,-7-1-163 16,8-11-395-16</inkml:trace>
  <inkml:trace contextRef="#ctx0" brushRef="#br0" timeOffset="22736">3294 7832 1117 0,'0'0'292'16,"-7"-15"43"-16,7 15 15 16,0 0-65-16,0 0-64 0,0 0-58 15,0-14-84-15,0 14-28 16,0 0-21-16,0-26-18 0,-7 4-10 16,7-1 2-16,0 23-4 0,0-37 6 15,7 8-6-15,0-1 0 16,-7-7 0-16,6 0-12 15,7 8 16-15,-6-4-15 0,6-1 16 16,-6 5-18-16,6-4 18 0,-13 33-9 16,6-34 4-16,-6 34 3 15,0 0-12-15,7-25 6 0,-7 25-3 16,0 0 9-16,0 0 2 0,0 0-10 16,0 0-4-16,-40 7 6 15,-6 11 18-15,0 5-15 0,-13 2 11 16,7-2-16-16,-7 6 16 0,-1 1-17 15,1-4 14-15,0-1-14 16,0-2 12-16,6-5-6 16,14-3-6-16,6-4 13 0,33-11-15 15,0 0 18-15,0 0-21 0,0 0 19 16,0 0-18-16,0 0 19 16,0 0-14-16,0 0 10 0,0 0-17 15,0 0 20-15,26 33-16 0,1-3 19 16,-27-30-15-16,26 44 6 0,-6 0 8 15,-14 1-10-15,7-1 22 16,-13-3-12-16,-13 7 16 0,7-8-17 16,-14 5 10-16,-6-8-15 0,-1 3 2 15,1-6 1-15,26-34-7 16,-39 36 7-16,39-36-11 16,-27 30 11-16,27-30-7 0,0 0 10 15,0 0-13-15,0 0 10 0,0 0-14 16,0 0 7-16,20-30 0 15,13 1 0-15,13-1-6 0,7 5 2 16,6 6 1-16,-7 4 3 0,7 8 0 16,1 7 3-16,-14 4-3 15,6 10 0-15,-12 5-4 0,-14 7 25 16,0 7 28-16,-13 4 3 0,-6 4 35 16,-14 3-19-16,-6 0 6 15,-7 1 44-15,-6 3-7 0,-13-4-29 16,-7-3-46-16,0 3-3 0,-7-7-27 15,1 0 9-15,-8-11-18 16,1-8 3-16,7-3-50 16,-1 3-62-16,1-7-55 0,12 0-76 15,40-11-89-15,-39 4-220 0,39-4-152 16,0 0-1-16</inkml:trace>
  <inkml:trace contextRef="#ctx0" brushRef="#br0" timeOffset="23139">4490 8671 1806 0,'-46'-8'348'15,"6"1"-16"-15,1-4-90 0,-1-4-80 16,7 12-62-16,33 3-48 16,-32-12-6-16,32 12-23 0,0 0 8 15,-40-14-25-15,40 14-6 0,0 0 9 16,0 0-16-16,33-34 14 0,13 12-4 16,0 7-19-16,0 8 20 15,0 3-11-15,-13 8 10 16,0 3-3-16,-33-7 12 0,26 26 11 15,-26-26 24-15,13 45 31 0,-19-1 8 16,-21 0 21-16,-6 1 0 16,-19-1-9-16,-14 0-46 0,0-3-14 15,-6-4-21-15,0 0-6 0,0-4-11 16,-1-3-17-16,14-4-128 16,0-4-94-16,6-4-154 0,53-18-264 15,-39 11-150-15</inkml:trace>
  <inkml:trace contextRef="#ctx0" brushRef="#br0" timeOffset="23739">5949 8368 1682 0,'33'-15'252'16,"-33"15"87"-16,0 0-42 15,0 0-79-15,0 0-61 0,0 0-37 16,0 0-17-16,0 0-41 0,-26 0-19 16,-14 4 10-16,-6 3-24 15,-6-3-12-15,-7 7 0 0,-7 0-17 16,-6-7 5-16,-1 3 6 0,-5 1-16 15,5-1 9-15,1-7-2 0,6 4-6 16,13-4 13-16,7-4-9 16,6 0-7-16,40 4 13 0,-26-18-12 15,26 18 6-15,-13-30 0 0,6 1-7 16,21-8 7-16,5-4 3 16,14-7-3-16,0-4-5 15,0-3 5-15,1-1-10 0,-1 1 10 16,-14 7 5-16,1 7-13 0,-7 8 16 15,-13 33-8-15,20-33-4 0,-20 33 32 16,13-30-42-16,-13 30 18 16,0 0 5-16,0 0-13 0,0 0 14 15,0 0-4-15,0 0 49 0,0 0 51 16,0 0-1-16,26 45 22 16,-6 10 17-16,6 8-31 0,-6 7-18 15,0 8-11-15,-7 3 12 0,0 4 121 16,0 0-72-16,0 0-69 15,0-4-39-15,0-3-12 0,1-12-13 16,-1 1-8-16,0-12 4 16,-7-7-79-16,8-7-193 0,-14-41-64 15,6 40-78-15,-6-40-4 0,0 0-84 16,0 0-206-16,0 0-72 16</inkml:trace>
  <inkml:trace contextRef="#ctx0" brushRef="#br0" timeOffset="24244">6192 6982 528 0,'0'0'162'16,"0"0"44"-16,0 0 2 0,0 0-41 16,0 0-23-16,0 0 81 0,0 0 12 15,40-11 21-15,-7 19-26 16,13 10-11-16,0 15-36 0,6 12-32 15,7 10 4-15,1 19-10 16,5 22 46-16,-6 11-15 0,7 19-42 16,-7 3 9-16,0 1-9 0,-13 3 15 15,-13-4 21-15,-6-4-3 16,-1-3-33-16,-20-3-11 0,1-5-19 16,-14-10-45-16,-6-5 8 0,-13-6 14 15,0-5-33-15,-14-10-28 16,-6-8 7-16,-6-11-20 0,-7-3-16 15,6-12 7-15,0 0 0 16,1-10 0-16,-1-9 0 0,7 5-55 16,7-11-154-16,39-19-107 0,-53 25-72 15,14-10-23-15,39-15-15 16,-46 8-156-16,46-8-243 0,-53-19-16 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3:39.6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502 0 1483 0,'0'0'331'0,"0"0"-6"0,-20-4-28 15,-13 30 22-15,1 33-62 16,-22 22-57-16,-12 23-22 0,1 14-29 16,-1 16-16-1,6 10-18-15,7 11-17 0,20 4-14 16,14 7-8-16,19-2-32 16,13-9-11-16,20 0-19 0,6-7-9 15,15-15-29-15,11-10-124 16,-6-12-129-16,7-15-137 0,1-15-364 15,-1-18-310-15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3:39.1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66 26 1407 0,'0'0'224'16,"0"0"24"-16,0 0-5 16,0 0-68-16,0 0-6 15,0 0-31-15,46-8-44 0,13 8-45 16,0-3-16-16,7-1-17 16,0 4 1-16,-7-4-11 15,-13 1-2-15,-46 3-35 0,39-4-74 16,-39 4-40-16,0 0-125 15,0 0-7-15,0 0 35 0,0 0 106 16,-59 15 45 0,7 0 40-16,52-15 46 0,-66 29-7 15,13-3 41-15,53-26 58 16,-59 55 66-16,20-3 17 0,6 4 19 16,13 4 13-16,1 2-21 15,12 5-10-15,0-1-40 16,7 8 1-16,7-3-19 0,13-5-32 15,-14-3-23-15,14 0-19 16,-7-7-20-16,-6-4-8 0,6-8 0 16,-7-3-11-16,-6-41 7 15,7 48 1-15,-7-48-57 16,0 40-95-16,0-40-135 16,0 0-180-16,0 0-171 0,0 0-74 15</inkml:trace>
  <inkml:trace contextRef="#ctx0" brushRef="#br0" timeOffset="172">0 1110 1873 0,'0'0'245'0,"0"0"-13"16,0 0 39-16,0 0-65 0,46 0-56 15,14-3-61-15,18-1-38 16,14-3-24-16,7-4-59 15,0-4-205-15,6 0-367 16,-13-11-361-16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3:50.3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637 753 1499 0,'39'-18'107'0,"-39"18"122"0,0 0 15 16,0 0 20-16,0 0-57 15,0 0-44-15,0 0-51 0,0 41-32 16,-13-4-27-16,13-37-22 16,-26 37-17-16,26-37-8 0,-39 33-22 15,39-33-17-15,-46 22-37 16,6-10-27-16,40-12-53 0,0 0-11 15,0 0 21-15,0 0 33 16,-33-48 36-16,20 7 25 0,13 0 37 16,7 0 9-16,-1 11 31 15,-6 30 22-15,13-30 15 16,-13 30-15-16,0 0 50 0,0 0 48 16,0 0-25-16,-32 30-42 15,-1 11-6-15,-7 4 18 0,7-1-28 16,-13-3-27-16,0-4-18 15,-6-7-3-15,6-5-6 0,-7-6-5 16,7-1-9-16,46-18 3 16,-46 8 1-16,46-8-12 15,0 0 8-15,0 0 0 0,0 0 0 16,-19-45 3-16,19 45-3 16,0-40 7-16,0 40-7 15,0 0 29-15,39-26 24 0,-39 26 16 16,46 15-5-16,-46-15-17 15,46 66-2-15,-7 8-17 0,1 7-14 16,6 8-10-16,-7 0-13 16,7 3-79-16,-6 0-145 0,-1-7-317 15,-6-7-369-15</inkml:trace>
  <inkml:trace contextRef="#ctx0" brushRef="#br0" timeOffset="354">1176 1482 1918 0,'0'0'323'16,"0"0"-16"-16,0 0-60 16,0 0-86-16,33 7-70 0,-33-7-24 15,0 0-23-15,33 41-22 16,-33-41-6-16,32 33-4 0,1-14-22 15,-33-19-5-15,40 11-1 16,-7-8 7-16,-33-3 9 0,32-14-9 16,1-5 14-16,-33 19-5 15,20-37 4-15,0 8 14 0,-20 29 41 16,0 0 11 0,-7-30-4-16,7 30-18 0,0 0-24 15,-39-7-8-15,6 7-10 16,33 0-2-16,-40 14-8 0,40-14-13 15,0 0-51-15,-19 37-106 16,19-37-188-16,0 0-324 0,19 37-184 16</inkml:trace>
  <inkml:trace contextRef="#ctx0" brushRef="#br0" timeOffset="724">1933 1493 1586 0,'0'0'391'0,"0"0"-2"16,0 0-82-16,0 0-66 0,32 26-71 15,-32-26-60-15,33 29-49 16,0-7-30-16,-33-22-13 0,40 19-12 16,-8-8-6-16,-32-11 5 15,40 4 0-15,-14-12-1 0,-26 8-4 16,33-22 2-16,-33 22-6 15,26-40-6-15,-13-1 6 16,-6 4 11-16,-7 37 9 16,-13-41 17-16,13 41 11 0,-33-37-16 15,33 37-15-15,-46-18-8 16,7 14-5-16,6 8 5 0,33-4 2 16,0 0 9-16,-33 33-1 15,20 0 1-15,26-3-9 0,-13-30-3 16,26 37-4-16,0-11-37 15,7-8-75-15,7 1-107 0,-40-19-198 16,46 11-355-16,-7-11-158 16</inkml:trace>
  <inkml:trace contextRef="#ctx0" brushRef="#br0" timeOffset="1153">2938 36 1373 0,'0'0'385'15,"-13"-26"-17"-15,13 26-88 0,0 0-80 16,0 0-21-16,0 0-34 15,13-7-14-15,20 3-7 0,-7 8 4 16,0 3-5-16,7 16 24 16,0 10 14-16,0 19 11 0,26 25 150 15,0 19 18-15,-6 19-118 16,6 10-39-16,7 12 44 0,-7 16-24 16,-13 2-35-16,-7 4-37 15,-6-1-28-15,-20 1-46 0,0-4-1 16,0-3-45-16,-13-8 33 15,-13 0-44-15,-13-11 30 16,-20-4-44-16,-13-6 7 0,-20-4-136 16,-6-20-123-16,-7-6-96 15,-7-12-7-15,0-11-40 0,1-7-48 16,19-11-88-16,-6-12-308 16,19-10-217-16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3:48.1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434 159 1320 0,'0'0'253'0,"0"0"42"0,0 0-62 16,0 0-46-16,0 0-27 16,0 0-17-16,0 0-1 0,0 0-46 15,-33 34-16-15,33-34-20 16,-40 40-21-16,40-40-12 15,-52 41-7-15,6-12-10 0,6-6-2 16,1-9-8-16,0-3-4 16,39-11-7-16,-40 4 3 15,40-4 8-15,-39-18 3 0,39 18-3 16,0 0 0-16,-40-45 5 16,27 12 11-16,13 33 12 15,-13-26 34-15,13 26-14 0,0 0-3 16,0 0-13-16,0 0 10 15,0 0 74-15,0 0 10 0,7 52-6 16,6 14-6-16,0 12 32 16,7 7 8-16,-1 0-62 0,8 0-49 15,-8-4-21 1,1-3-31-16,-7-8-142 0,0-4-116 16,-6-3-114-16,-7-7-227 15,-7-5-340-15</inkml:trace>
  <inkml:trace contextRef="#ctx0" brushRef="#br0" timeOffset="576">1203 200 1526 0,'0'0'244'16,"7"-33"42"-16,-7 33-39 15,0 0-81-15,0 0-40 0,0 0-52 16,-33-11-38-16,0 14-12 16,-6 12-6-16,-1 7 0 0,-6 4-9 15,14 4 15-15,32-30 16 16,-53 48 4-16,53-48-14 0,-26 48-3 15,26-48-11 1,-7 48-9-16,7-48 0 0,0 0-7 16,53 37 4-16,-7-19-8 15,0-7 4-15,0-7 3 0,-7-4-3 16,1 4 0-16,-40-4 0 16,46 0 3-16,-46 0 34 0,0 0 38 15,0 0 11-15,0 0-4 16,0 0-21-16,0 0-20 0,-53 33-10 15,-6 0-25-15,0 4 32 16,-7 7-2-16,7 4-20 0,13-3-8 16,-1-5 0-16,21 1 6 15,6 0-4-15,20-41 20 16,13 48-6-16,7-11-4 16,19-12-5-16,8-2-7 0,6-9 4 15,6-6-8-15,13-8-4 16,0-11 0-16,7-4 0 0,-6-4-19 15,-8-6-66-15,1-9-73 16,-13-3-98-16,-7 4-130 0,-46 33-187 16,52-44-128-16,-52 44 5 15</inkml:trace>
  <inkml:trace contextRef="#ctx0" brushRef="#br0" timeOffset="1133">2005 0 817 0,'0'0'327'16,"0"0"-25"-16,0 0-44 16,0 0-48-16,0 0-11 0,0 0-7 15,0 0-22-15,-26 34-31 16,-7 6-6-16,7 1-48 0,6 3-28 15,0 1 8-15,14-5-7 16,-1-3-8-16,14 0-15 16,-7-37-2-16,26 44-10 0,-26-44-8 15,46 45-5-15,-7-19-13 0,7-8 14 16,-6-14-11 0,6-4 9-16,-7-8-9 0,7-6 0 15,-46 14 5-15,46-37-10 16,-6 11 27-16,-40 26 19 0,0 0 26 15,0 0-7-15,0 0 9 16,0 0-30-16,0 0 0 0,0 0-6 16,-40 44 43-16,-6 15 8 15,-6 8-36-15,-1 3-29 0,7 4-7 16,-6 3-18-16,6-3 6 16,0 4-307-16,0 0-187 0,0-8-391 15,6 4-168 1</inkml:trace>
  <inkml:trace contextRef="#ctx0" brushRef="#br0" timeOffset="1613">3202 1013 1205 0,'0'0'298'0,"40"-19"78"15,-40 19-11-15,0 0-31 0,0 0-82 16,0 0-85-16,0 0-38 15,-53 8-25-15,0-1-56 16,1 0-15-16,-1 1-14 0,7-5-15 16,0-3 1-16,46 0 0 15,-26-3-13-15,26 3 2 16,0 0-22-16,0 0 3 0,33-37-8 16,19 0-21-16,14 4 24 15,6 10 4-15,1 12-8 16,-8 4 24-16,-5 11 5 0,-8 10 0 15,-12 12 26-15,-8 15 7 16,-18 7 25-16,-14 7 5 0,-14 5-19 16,-12 2-27-16,-7 5 7 15,-13-1-5-15,-13-3-38 0,7-4-107 16,-14-7-194-16,7 0-280 16,-7-12-214-16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3:53.3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1623 543 756 0,'0'0'227'0,"0"0"55"0,0 0-35 16,0 0-82-16,39-11-44 16,14 4-8-16,6-1-6 15,7 1 15-15,-1-1-59 0,-6 1-25 16,-6 0-12-16,-14 3-8 15,1 0-9-15,-14 4-18 16,-26 0 11-16,33-3 7 0,-33 3-28 16,0 0 0-16,0 0-106 15,0 0-101-15,0 0-64 16,0 0-46-16,0 0-32 0,-7 36-14 16</inkml:trace>
  <inkml:trace contextRef="#ctx0" brushRef="#br0" timeOffset="256">1485 931 761 0,'0'0'165'0,"0"0"22"0,0 0 4 16,0 0 17-16,0 0-13 15,52-37-10-15,1 15 24 0,-1 3 2 16,14 8-43-16,6 4-18 15,7 3-42-15,-6 1-35 0,5 3-25 16,-5 0-37-16,-8 0 9 16,-19 0-4-16,-6 0-16 0,-7 0-5 15,-33 0-45-15,0 0-167 16,0 0-158-16,0 0-239 16,0 0-101-16</inkml:trace>
  <inkml:trace contextRef="#ctx0" brushRef="#br0" timeOffset="1383">0 1090 682 0,'0'0'258'16,"0"0"66"-16,0 0-53 16,46 7-40-16,-7-18-21 0,-6-4-37 15,-7-14-56-15,0-1 2 16,1-10-31-16,-1-1-38 0,-6-3-25 16,6-12-8-1,0-3-17-15,1-15 5 0,5-7-18 16,-5-11 18-16,-1 3 2 15,0 8-7-15,-6 7 6 0,-7 18-1 16,0 12-5-16,-13 44 4 16,7-37-4-16,-7 37 0 0,0 0-10 15,0 0 13-15,0 0-3 16,0 0-6-16,0 0 6 0,0 44-4 16,-7 12 14-16,7 3-6 15,0 7-1-15,0 1-8 0,7 3 8 16,-1-3-7-1,8-8 1-15,5 0 12 0,-6-11-15 16,7-7 6-16,-20-41 8 16,13 36 4-16,-13-36 8 0,0 0 47 15,0 0 20-15,0 0 9 16,0 0-45-16,0 0-26 0,0 0-9 16,40-44-9-16,-7-11-7 15,-7-15 0-15,0-12 0 0,14-10-4 16,-8-4 1-16,8 3-1 15,-7 8 4-15,-14 15-5 0,1 15 5 16,0 14-3-16,-20 41-2 16,13-33 2-16,-13 33-9 15,0 0 12-15,0 0 3 0,0 0 4 16,13 52-1-16,0 3 0 16,-6 12 8-16,-1 3-7 15,-6 7-4-15,14 8 34 0,-1 4 46 16,0 0-33-16,0 3-6 15,7 0 30-15,6-3-31 0,-6-11-6 16,-1-8-13-16,1-11-11 16,-7-11-17-16,0-7 12 0,1-8-8 15,-14-33-3-15,13 26-6 16,-13-26-105-16,0 0-155 0,0 0-234 16,0 0-339-16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4:01.0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297 0 1777 0,'0'0'208'0,"0"0"66"15,0 0-60-15,6 59-41 16,-12-3-54-16,-7-6-42 0,0 6-4 16,-7-5-26-16,-6-3-18 15,-1-3-6-15,0-5-23 0,27-40 7 16,-46 45 8-16,46-45-11 15,-46 36-4-15,46-36 9 0,-39 14-19 16,39-14 20 0,0 0-10-16,0 0-6 0,0 0 11 15,0 0-10-15,0 0 12 16,-40-33-7-16,40 33 0 0,0 0 12 16,0 0 25-16,0 0 3 15,20 37-18-15,13 8-9 16,6 3 4-16,1 3-23 0,6 5 17 15,1-5-39-15,-8 4-198 16,0-3-287-16,1-8-276 0,-40-44 30 16</inkml:trace>
  <inkml:trace contextRef="#ctx0" brushRef="#br0" timeOffset="344">863 825 1539 0,'0'0'153'0,"0"0"-23"16,0 0-3-16,0 0-16 0,0 0 9 15,0 0-41-15,0 0 3 16,0 0-44-16,0 0 1 0,0 0-18 16,46 44-13-16,-46-44 9 15,0 0-29-15,46 26 17 16,-46-26 1-16,40 0-16 15,-40 0 32-15,0 0-22 0,20-41 9 16,-20 8 47-16,0 33 25 16,-13-41 32-16,13 41-41 0,0 0-10 15,0 0-44-15,-47-28 3 16,8 24-10-16,39 4-6 16,-40 14 3-16,40-14-24 0,0 0 24 15,-20 40-71-15,20-40-115 16,0 0-218-16,20 48-174 0,-20-48-63 15</inkml:trace>
  <inkml:trace contextRef="#ctx0" brushRef="#br0" timeOffset="643">1384 806 1439 0,'0'0'272'0,"0"0"-28"16,0 0-52-16,0 0-53 15,0 0-3-15,0 0-16 0,0 0-39 16,0 0-13-16,7 37-38 16,-7-37 3-16,33 30-22 15,-33-30 3-15,46 18 6 0,-46-18 10 16,46 0 14-16,-46 0-14 16,0 0-6-16,26-37 22 15,-26 37 27-15,6-44 16 0,-6 44-36 16,-19-41-3-16,19 41-43 15,-46-25 17-15,0 18-24 0,0 7 3 16,-1 11 3-16,7-1-77 16,40-10-147-16,-46 37-273 0,46-37-331 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3:57.7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3878 3278 933 0,'0'0'222'16,"0"0"28"-16,0 0 18 16,0 0 45-16,0 0-41 15,0 0-14-15,0 0-38 0,0 0-93 16,0 0-39-16,0 0-49 16,39-22-10-16,1-8-29 15,-7-3 18-15,0-15-26 0,6-11 12 16,0-12 1-16,1-17-2 15,6-13-14-15,0-6 2 0,-7 0 5 16,1 3-5-16,-7 16 17 16,-7 17-14-16,-6 16 14 0,-7 14-2 15,-13 41-14-15,13-37-11 16,-13 37 19-16,0 0-8 0,0 0 15 16,0 45-1-16,6 10 3 15,1 8-9-15,6 3-9 0,7 8 2 16,0 0 21-16,-1 0 2 15,14-4 7-15,-7-3 29 16,1-4-17-16,-8-11-17 0,-5-11-3 16,12-8-7-16,-26-33 1 15,0 0 4-15,13 30 6 0,-13-30 12 16,0 0-15-16,0 0-8 16,7-30-13-16,-1-21 5 15,-6-17 0-15,13-13-5 0,0-15-1 16,7-11-2-16,0-12 3 15,13 9 5-15,-14 6-6 0,14 15-1 16,-13 23 2-16,-7 14 12 16,-13 52-7-16,7-37 0 0,-7 37-8 15,0 0 24-15,26 45 50 16,-6 10-25-16,-1 15 37 16,1 11 27-16,0 4-3 0,6 4-15 15,0 7 3-15,14-3-28 16,-1 3-5-16,14-8 0 0,-1-3-24 15,-6-6-14-15,7-13-15 16,-14-10 17-16,-6-16-21 0,-6-6-114 16,-27-34-116-16,0 0-190 15,0 0-502-15</inkml:trace>
  <inkml:trace contextRef="#ctx0" brushRef="#br0" timeOffset="1773">3352 2778 784 0,'0'0'129'0,"0"0"11"16,0 0-35-16,0 0-11 16,-46-4 27-16,0 4-20 15,-6-3 15-15,-1-1 17 0,-6 0-21 16,-7-3-44-16,-6-1-17 16,-13-3 15-16,-1-3 52 0,0-1-26 15,7-4-21-15,0-3-20 16,7-4-11-16,6-3 20 15,7-1-8-15,13-3-6 0,0-4-21 16,13-7-3-16,7-1-13 16,6-10-24-16,13-12 27 0,1-14 3 15,6-8-19-15,0-10-9 16,6-5 10-16,8 4 3 0,-8 1 0 16,1 14-10-1,-1 7 10-15,-6 15 10 0,7 8-21 16,-7 11 11-16,6 7-6 15,-6 37 18-15,7-37-22 0,-7 37 19 16,0 0-2-16,0 0-18 16,-7-34 4-16,7 34 16 0,0 0-6 15,0 0-20-15,0 0 23 16,0 0 7-16,0 0-13 0,0 0-4 16,0 0 22-16,-46-25-12 15,-6 14 0-15,-20 11 35 16,-7 3-9-16,-13 5-12 0,-13 3 8 15,-7-4-2-15,-6 0-24 16,-7 1-2-16,-7-4 16 16,1-4-12-16,-7-4-2 0,6 4-17 15,1-8 31-15,13 1-10 16,13 0-14-16,13-1 11 16,13 1 6-16,13 0-9 0,13 3-3 15,14-4 11-15,39 8-1 16,0 0-15-16,-39-7 8 0,39 7 8 15,0 0-15-15,0 0 3 16,0 0 10-16,0 0-10 0,0 0-14 16,0 0 21-16,0 0 8 15,0 0-11-15,0 0-3 0,0 0 6 16,0 0-13 0,52 4 18-16,-52-4-8 0,46 0-5 15,-46 0-55-15,53-15-11 16,-7 4-13-16,-46 11 9 0,65-26 46 15,-19 4 15-15,-46 22-20 16,60-19 25-16,-14 1 19 0,-46 18-10 16,0 0-5-16,46-11-1 15,-46 11 20-15,0 0-14 0,0 0-12 16,0 0 4-16,0 0 24 16,0 0-16-16,0 0-7 15,0 0 7-15,0 0 24 16,0 0-27-16,0 0 3 0,0 0 26 15,-60 26-9-15,1-4-17 16,7-7 12-16,-1-4-3 0,1 0-17 16,6-4 0-16,6-3 29 15,40-4-8-15,-46 4 18 16,46-4 23-16,0 0-8 0,0 0-34 16,0 0 23-16,0 0-4 15,0 0 2-15,0 0-21 0,0 0 10 16,0 0 4-16,0 0 24 15,0 0 2-15,46 25 7 0,-6 1-29 16,-40-26-30-16,59 48 20 16,-13-11-12-16,-46-37-15 15,52 48-1-15,-52-48-210 16,0 0-268-16,53 59-350 0</inkml:trace>
  <inkml:trace contextRef="#ctx0" brushRef="#br0" timeOffset="2157">1334 461 821 0,'0'0'104'16,"0"0"-7"-16,0 0 26 15,0 0 82-15,0 0 14 0,0 0-26 16,0 59-35-16,0-8-2 16,0 1-36-16,6 0-26 15,1-4-62-15,0-8-19 0,-1 1 14 16,1-4-20-16,-7-37-280 16,0 41-315-16</inkml:trace>
  <inkml:trace contextRef="#ctx0" brushRef="#br0" timeOffset="2592">1590 69 964 0,'0'0'242'0,"-52"-44"-16"15,6 21-56-15,0 20-16 0,-7 21-3 16,-6 23 20-16,0 14-44 16,-7 12 0-16,13 14-36 15,1 8 16-15,6 10-41 16,13 1 16-16,7 4 7 0,13-8 5 16,19 0-12-16,20-8-1 15,20-2-9-15,20-15-22 0,13-12-2 16,6-11-29-16,1-15-16 15,6-15 3-15,0-14 4 16,-7-11-10-16,1-15 2 0,-1-23 5 16,-6-10-13-16,0-23 13 15,-13-19-10-15,-7-14-3 0,-20-3 10 16,1-1-15-16,-27 16 11 16,-13 10-8-16,-20 11 0 15,-13 8 18-15,-26 18-21 0,-13 1-22 16,-14 17-67-16,-6 5-114 15,0 7-148-15,7 11-209 16,6 7-181-16</inkml:trace>
  <inkml:trace contextRef="#ctx0" brushRef="#br0" timeOffset="4918">2333 2519 446 0,'0'0'108'16,"0"0"18"-16,0 0 13 16,0 0 16-16,0 0-15 0,0 0 60 15,0 0-15-15,0 0 10 16,0 0 43-16,-27 37-30 0,-12-7-37 16,-14-4-47-16,-19-4-24 15,-13 0 4-15,-27-3-26 0,-19-1-18 16,-14-3-3-16,-6-4-17 15,-13-4-13-15,-1 1-10 16,1-5-11-16,6 1 0 16,14-4-6-16,12 4 2 0,21-4-2 15,12 3-6-15,20 1 1 16,20-4 5-16,6 0-5 0,14 0 8 16,39 0 1-16,0 0-4 15,-39 4 5-15,39-4-3 16,0 0-2-16,0 0 0 0,0 0 0 15,0 0 2-15,0 0-2 16,0 0 0-16,0 0 0 0,0 0 0 16,0 0-3-16,0 0-9 15,0 0-59-15,0 0-69 16,0 0-107-16,0 0-232 16,0 0-141-16,0 0 35 0</inkml:trace>
  <inkml:trace contextRef="#ctx0" brushRef="#br0" timeOffset="5260">355 2560 1221 0,'0'0'256'0,"0"0"9"0,0 0-63 16,0 0-48-16,0 0-35 15,0 0-5-15,0 0 12 16,0 0-13-16,0 0-23 15,-20 41-21-15,20-41-12 0,-53 48 5 16,1-8-3-16,6-6-10 16,0-1-15-16,0-7-16 0,46-26-7 15,-53 26-5-15,53-26-3 16,-39 18 22-16,39-18 1 0,0 0-2 16,0 0-5-16,0 0 8 15,0 0 5-15,0 0-11 16,0 0 23-16,-7 33 2 0,7-33 13 15,40 41-19-15,-1-7-10 16,14-1-17-16,-1-3-7 16,14 0-1-16,-13-1-95 0,6-7-220 15,-7 4-445-15,1-4-289 16</inkml:trace>
  <inkml:trace contextRef="#ctx0" brushRef="#br0" timeOffset="5844">1610 3148 873 0,'0'0'157'0,"0"0"144"0,0 0-6 16,-40 19-32-16,40-19-43 16,0 0-44-16,-32 48-57 0,32-48-23 15,-27 44-19-15,27-44-18 16,-19 41-20-16,19-41 2 0,0 0-17 16,-46 26-11-16,46-26-2 15,-46 15-3-15,46-15 0 16,-40 0-3-16,40 0-3 0,0 0-2 15,0 0 0-15,-39-41 4 16,39 41-4-16,0 0 4 16,-7-33 3-16,7 33-14 0,0 0 16 15,0 0 43-15,0 0 4 16,0 0-18-16,13 33 4 16,0 4-8-16,1 4-7 0,5 7-10 15,-6-4-12-15,7 4-8 16,0-7-12-16,0-1-91 0,-20-40-193 15,0 0-228-15,26 52-138 16,-26-52 37-16</inkml:trace>
  <inkml:trace contextRef="#ctx0" brushRef="#br0" timeOffset="6248">1682 3034 1107 0,'-39'-41'216'0,"-1"8"45"16,-12 11-36-16,-1 7-50 16,1 15-35-16,-8 7-27 0,-5 12 5 15,-8 14 0-15,8 12-27 16,6 6-10-16,-1 12 8 0,8 7-19 16,19 4-11-16,7 4-17 15,13-4-2-15,19 0 5 16,7-4-12-16,20-4-13 15,13-3-4-15,7-8-2 0,19-7-2 16,7-11-9-16,6-11-3 16,1-15 3-16,12-11 3 0,-12-11 1 15,-1-15-12-15,1-11 10 16,-14-11-5-16,0-14 2 0,-6-12 1 16,-7-4-3-16,-13-7 3 15,-7 8-7-15,-6 6 11 16,-20 12 22-16,1 8-11 0,-14 6 0 15,-7 8-13-15,-6 11-14 16,13 26-11-16,-46-33-98 16,-7 15-157-16,-6 7-218 0,-7 7-274 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4:05.3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1410 0,'0'0'331'0,"0"0"10"16,0 0-47-16,13 52-59 15,1 3-50-15,5 12-33 16,8 3-20-16,-1 8-39 15,7 3-46-15,0 0-9 0,6-3-18 16,-13-1-7-16,7-10-10 16,-7-12-48-16,-6-7-188 0,-7-3-305 15,-13-45-340-15</inkml:trace>
  <inkml:trace contextRef="#ctx0" brushRef="#br0" timeOffset="364">605 654 1110 0,'0'0'269'16,"-46"15"-8"-16,46-15-29 0,0 0-62 15,-20 48-46-15,7-11-29 16,13-37-41-16,20 37-33 0,-20-37 2 15,0 0-13-15,39 33-13 16,-39-33 8-16,46 15 5 16,-46-15-10-16,40-11 0 0,-40 11 0 15,26-33 4-15,-26 33-7 16,6-52-16-16,-12 15 40 16,6 37 27-16,0 0-12 15,-40-22-12-15,8 14 11 0,-14 12 24 16,46-4-27-16,-46 30-10 15,46-30 12-15,-46 40-11 0,46-40-13 16,-20 41-17-16,20-41-157 16,0 0-328-16,26 44-250 0</inkml:trace>
  <inkml:trace contextRef="#ctx0" brushRef="#br0" timeOffset="688">1111 784 1419 0,'0'0'280'0,"0"0"-43"0,0 0-34 16,0 0 3-16,0 0-67 16,0 0-59-16,39 29-39 0,-6-10-5 15,-33-19-16-15,46 11-23 16,-46-11 10-16,40 0-2 15,-40 0 0-15,0 0-19 0,0 0 10 16,32-34 14-16,-32 34-14 16,-6-48-6-16,6 48 21 15,-40-33 15-15,-6 11-2 0,0 18-12 16,0 4 3-16,0 8-4 16,7 3-7-16,39-11-17 15,-46 29 13-15,46-29-89 0,-20 37-326 16,20-37-387-16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12.3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126 884 713 0,'0'0'303'16,"0"0"57"-16,0 0 21 15,0 0-49-15,0 0-99 0,0 0-40 16,0 0-51-16,0-23-38 0,0-6-36 16,0-1-7-16,7-10-26 15,-1-1-17-15,1-11-13 16,-1-7-8-16,14-7-1 0,0-12 4 15,6-12 2-15,8-2 1 0,-1 7-3 16,-7 15 18-16,-6 15 46 16,-7 10-4-16,-6 16-31 0,-7 29-22 15,0 0 11-15,0 0-1 0,0 0 5 16,-7 40-9-16,0 1-7 16,1 0 7-16,6 10 1 0,6 5-5 15,1-1 0-15,0 4-1 0,6-3-8 16,6 0 0-16,-5-1 9 15,6-6-9-15,0-1 7 0,0-4-5 16,-7-11-6-16,0-3 1 16,-13-30 6-16,13 29 3 0,-13-29 0 15,0 0-14-15,0 0-69 16,0 0-135-16,0 0-152 0,0 0-191 16,0 0-101-16,0 0-38 0</inkml:trace>
  <inkml:trace contextRef="#ctx0" brushRef="#br0" timeOffset="196">40 599 1117 0,'-40'-11'398'0,"40"11"-44"0,0 0-96 15,0 0-56-15,0 0-42 16,27-33-35-16,-1 14-34 0,14 12-35 15,6 7-27-15,0 0-17 0,0 0-32 16,-5 0-193-16,-41 0-244 16,33 0-237-16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4:08.2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2280 0 475 0,'0'0'142'0,"0"0"-13"15,0 0-3-15,0 0 1 0,0 0 14 16,0 0-10-16,0 0 15 16,0 0-44-16,0 0-17 0,0 0-44 15,0 0 33-15,0 0 39 16,0 0-26-16,-20 41-21 0,7 7 23 15,-6 15-18-15,-1 7 78 16,-13 15-20-16,-6 11-24 0,6 7-38 16,-7 8 24-16,1 7-9 15,-1 8-26-15,8 11 6 16,5 7 26-16,8 11-22 0,5 8-18 16,8-5-4-16,-1 5-20 15,14-8-12-15,-1-11-5 16,1-3 10-16,0-16-22 0,6-14 5 15,-13-11 6-15,6-11-9 16,1-19 3-16,-7-4 13 0,0-14-18 16,0-8-1-16,0-44 18 15,0 45-8-15,0-45 10 0,-13 37 1 16,13-37-15-16,0 0 11 16,-40 40-8-16,1-10-9 15,-1-4 11-15,1-4 1 0,0 0-14 16,-14 0 20-16,7-3-16 15,-7 3 4-15,-6 0 6 0,-6-4-13 16,-1 1 13-16,-6-1-6 16,-1 1-7-16,-6-8 19 0,-6 4-12 15,6-4-3-15,-13-4 9 16,0 1-9-16,7-5 3 16,-7 1 8-16,13-4-8 0,0 4 0 15,20-8-4-15,0 0 6 16,13 1 2-16,46 3-12 15,-53-15 12-15,53 15-9 0,-46-22-6 16,46 22 16-16,0 0-5 16,-46-23 0-16,46 23 3 0,0 0-13 15,0 0 7-15,0 0 3 16,0 0-14-16,0 0 14 0,0 0-27 16,0 0-52-16,0 0-16 15,20-44-36-15,-20 44-35 0,0 0-8 16,46-44 22-16,-46 44 13 15,46-41 4-15,-46 41 50 0,52-37 56 16,-52 37-4 0,0 0 30-16,46-37-14 0,-46 37 25 15,0 0-1-15,0 0-13 16,46-29 28-16,-46 29 38 0,0 0-9 16,0 0 30-16,0 0 2 15,0 0-36-15,0 0 31 0,0 0-1 16,0 0 9-16,0 0 5 15,0 0 10-15,-59 26-2 0,0-1-27 16,7-2-1-16,-1 2-19 16,0-2-28-16,1-1 5 0,12 0-5 15,40-22-15-15,-52 22 26 16,52-22-8-16,0 0 7 16,0 0 4-16,0 0-15 0,0 0 6 15,0 0 10-15,0 0-23 16,0 0 8-16,0 0 4 15,33 48-15-15,-33-48 7 0,79 37 4 16,-7-11-17-16,0-4-1 16,-6-7 0-16,0 0-15 0,-7-4-11 15,-7 0-142-15,-52-11-180 16,0 0-191-16,53 33-228 0,-53-33-36 16</inkml:trace>
  <inkml:trace contextRef="#ctx0" brushRef="#br0" timeOffset="1127">1124 2224 693 0,'0'0'154'16,"0"0"-2"-16,0 0-6 16,0 0-46-16,0 0 43 15,0 0-45-15,0 0 3 0,13-37-9 16,-13 37-17-16,0 0-11 0,0 0-3 15,0 0-14-15,0 0-2 16,0 0-19-16,0 0 16 16,0 0-4-16,0 0-6 15,0 0-9-15,0 0-3 0,0 0-4 16,0 0-3-16,0 0 1 16,0 0-14-16,0 0 4 0,0 0 18 15,0 0-2-15,19-33 0 16,-19 33-20-16,0 0 4 0,0 0 51 15,0 0 4-15,0 0-19 16,0 44-26-16,0-7 3 16,-6 0 7-16,-1-7 11 15,7-30-7-15,-13 41-4 0,13-41-9 16,-33 36-15-16,33-36-7 16,-46 26 7-16,13-11-8 0,33-15-2 15,-26 0-7-15,26 0-5 16,0 0 5-16,-26-37-4 15,13-3 4-15,13-1 13 0,0 0-4 16,6 4-1-16,-6 37-5 16,0 0 14-16,13-37 0 0,-13 37 3 15,0 0 6-15,0 0 2 16,0 0 12-16,0 0-3 0,0 0-2 16,-46 52-5-1,14-15-19-15,32-37 8 0,-53 37 12 16,14-11-4-16,39-26-3 15,-46 18-14-15,46-18 17 0,0 0 3 16,-40 4-18-16,40-4 5 16,0 0 0-16,0 0 0 0,-20-33 4 15,20 33-8-15,0-37-3 16,0 37-4-16,0 0 2 16,0 0 9-16,0 0 10 0,0 0 68 15,33 18-8-15,-6 16 33 16,-8 10 32-16,8 8-12 15,-1 3-28-15,-6 0-29 0,6-3-38 16,-6-7-10-16,-1-9-14 16,-6-2-4-16,-13-34 4 15,14 33-1-15,-14-33-64 0,0 0-97 16,0 0-166-16,0 0-282 16,6 33-228-16</inkml:trace>
  <inkml:trace contextRef="#ctx0" brushRef="#br0" timeOffset="2730">1426 2095 227 0,'0'0'60'0,"0"0"43"0,0 0-1 16,0 0-26-16,6-41 5 16,-6 41-18-16,0 0-24 15,-6-40-20-15,6 40 23 16,-13-37 15-16,13 37-37 0,0 0 14 16,-27-37 0-16,27 37-38 15,0 0 14-15,-39-37 7 0,39 37-1 16,-46-26-28-16,7 11 14 15,-7 8 22-15,0 3 38 0,-7 0-44 16,7 4 2-16,-7 8 24 16,-6 3-13-16,0 4 55 15,0 3 24-15,0 8-16 0,0 0-1 16,0 7-3-16,-1 0-65 16,1 4 12-16,7 0 5 15,-1 4 31-15,1 3 37 0,19 4-34 16,0 8 25-16,7-1-14 15,-1 8 10-15,14 0-26 0,7 3-30 16,6-3 41-16,0 4 0 16,19-8-22-16,1 0 11 15,6-4-8-15,20-3-13 0,0-4 7 16,20-7-40-16,6-4-1 16,7-12 1-16,-7-2-24 0,7-5 16 15,-6-11-6-15,-1-3-3 16,-13-11 7-16,0-4-18 15,-6-8 8-15,-7-7 12 0,6-11-30 16,-12-11 24-16,6-7-3 16,-7-15-9-16,1-8-20 0,-1-10 6 15,0-1 2-15,-6-4 0 16,-6 8 27-16,-8 12-18 16,-6 2 15-16,-13 12-1 0,0 4-12 15,-6 7 23-15,-1 11-23 16,7 37 14-16,-19-41-4 0,19 41-4 15,0 0 14-15,-20-40-20 16,20 40 5-16,0 0-19 16,0 0-100-16,0 0-100 0,0 0-145 15,-53-23-230-15,14 16-44 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4:13.0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134 78 636 0,'0'-41'188'16,"0"41"58"-16,0 0-9 16,0 0 4-16,0 0-51 0,6-37-13 15,-6 37-45-15,0 0-43 16,0 0-49-16,0 0 18 0,0 0 63 16,0 0 1-16,27 37-25 15,6 7-19-15,6 8-15 16,7 7 15-16,7 4-20 15,-1 7-20-15,7 4 42 0,-6 0-5 16,-1-7-29-16,-12-5-19 16,-7-3 6-16,-7-7-3 0,-6-4-3 15,-14-3-10-15,-12-8-8 16,6-37-5-16,-20 48 0 16,-13-12 0-16,-6-10-4 0,-7-7 0 15,-13-4 11-15,-1-8-2 16,1-3-2-16,0-4-7 0,0-4 5 15,6-3 2-15,7-8-2 16,7-4 6-16,6-3 7 16,7-4-3-16,6-11-5 15,7-7 12-15,6-4-9 0,7 0 0 16,7 0-5-16,13-4-8 16,6 8-4-16,0 3 14 0,14 1-8 15,-7 10-15-15,-7 1 18 16,-26 29 1-16,39-30-28 0,-39 30-71 15,27-33-109-15,-27 33-177 16,0 0-212-16,0 0-157 0</inkml:trace>
  <inkml:trace contextRef="#ctx0" brushRef="#br0" timeOffset="381">1126 673 1415 0,'33'44'345'0,"-33"-44"61"16,0 0-89-16,0 0-98 15,0 0-92-15,7 37-59 0,-7-37-21 16,0 0-1-16,0 0-27 15,0 0 8-15,0 0-10 16,0 0-13-16,19 37 13 0,-19-37-2 16,0 0-9-16,0 0 12 15,0 0-12-15,0 0-2 16,0 0 17-16,0 0-7 0,13-41 22 16,-13 41 10-16,-6-40-27 15,6 40 1-15,0 0 1 0,-46-30-24 16,46 30 3-16,-46-7 6 15,46 7-13-15,-46 3-91 0,46-3-142 16,0 0-276-16,0 0-322 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4:15.5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1590 0 291 0,'0'0'42'16,"0"0"34"-16,0 0-8 0,0 0 16 15,0 0-12-15,0 0 23 16,0 0 23-16,0 0 19 15,0 0-51-15,0 0-6 16,0 0-34-16,0 0-39 0,0 0 23 16,0 0-40-16,0 0 28 15,0 0 35-15,0 0 24 0,26 62 36 16,-19-3 214-16,-7 4-109 16,-13 11-86-16,6 11 14 0,0 8-22 15,1 10-27-15,6 8-41 16,0 0-8-16,6 3 2 15,1 1-17-15,-7-1 9 16,7-3-11-16,6-4 1 0,-7-3-2 16,1-5-11-16,-1-10-7 15,1-4-5-15,6-4-2 0,-6-10-5 16,6-5-7-16,-7-7 0 16,1-3 11-16,-7-8-4 15,0 0 8-15,0-8-4 0,-7 1 3 16,-6-4-7-16,7 0-8 15,-7 0 5-15,6-4-2 0,-6-3-1 16,13-30 6-16,0 0 8 16,-26 44-3-16,26-44 0 0,-20 48-3 15,20-48-2 1,-13 41 0-16,13-41-5 0,-7 37 5 16,7-37-3-16,0 0 3 15,0 0 0-15,0 0-9 0,0 0 5 16,0 0-1-16,0 0 16 15,0 0-6-15,0 0-1 0,0 0-1 16,-46 18 0-16,0-14-3 16,0-4-5-16,-6 0 5 15,-21-4 0-15,1 4-3 0,0 0 3 16,-7 4 0-16,0-1 0 16,-6 1 2-16,6 0-2 15,6 3-5-15,1-3-5 0,6 3 10 16,7 1 0-16,0-5-9 0,13 1 12 15,0-4-3 1,46 0 4-16,-52 0-4 0,52 0 5 16,-40 0-1-16,40 0 2 15,0 0-6-15,0 0 3 0,0 0-3 16,0 0 0-16,0 0 0 16,0 0 3-16,0 0-3 0,0 0 0 15,0 0 0-15,0 0 0 16,0 0 0-16,0 0 0 15,0 0 0-15,0 0 0 0,0 0 0 16,0 0-3-16,0 0 3 16,0 0 3-16,0 0-6 15,0 0 3-15,0 0-7 0,0 0-25 16,0 0-26-16,0 0 12 16,0 0 10-16,0 0 16 15,-26-41-2-15,26 41 12 0,0 0 3 16,-46-37 13-16,46 37-1 15,-46-29-5-15,46 29 8 0,-46-15-6 16,46 15-11-16,-46-15 12 16,46 15-8-16,0 0-1 0,-40-7 6 15,40 7 7-15,0 0 4 16,0 0-7-16,0 0-2 16,0 0 1-16,0 0-3 15,0 0 3-15,0 0-3 0,0 0 0 16,0 0-6-16,46-26 6 15,0 8 2-15,0 6-2 0,0 1 2 16,7 0-2-16,-7 0 0 16,0 0 0-16,-46 11 0 15,46-11 0-15,-20 0 3 0,-26 11 2 16,0 0-1-16,0 0-4 16,33 0-3-16,-33 0 7 0,0 0 1 15,0 0-1-15,0 0 0 16,0 0 9-16,0 0 18 15,-39 18 28-15,-1-3-10 16,-6 0-7-16,0 3-11 0,-6 1-13 16,-1-4-5-16,1 0-6 15,-1-4-7-15,7 3-5 0,46-14 9 16,-46 8 5-16,46-8 0 16,-39 3 7-16,39-3 2 0,0 0-8 15,0 0-1-15,0 0-9 16,39-7 7-16,0 3-2 15,7 8 14-15,0 3 35 0,0 1 2 16,0 7-15-16,-6-1-2 16,-1 1-11-16,-39-15-8 15,33 30 7-15,-33-30-12 0,0 0-6 16,40 48 3-16,-21-11-5 16,-19-37 2-16,20 37-4 15,-13 0-17-15,6-4-103 0,0-4-146 16,0 1-216-16,-13-30-255 15,20 41-61-15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4:18.3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 37 575 0,'0'0'162'16,"0"0"8"-16,0 0 27 15,0 0 35-15,0 0-14 16,-20-37-21-16,20 37-33 0,0 0 8 15,0 0-22-15,0 0-18 16,0 0 52-16,0 0-25 0,0 0-32 16,0 0-24-16,0 55-15 15,-6 0 3-15,6 6-12 16,6 5-14-16,1 4 13 0,6 0-14 16,0 1-22-16,7 4 2 15,0-5-8-15,6-7-27 0,1-4 8 16,0-4-2-1,-8-2-24-15,1-13 14 0,-20-40-1 16,20 45-28-16,-20-45-74 16,0 0-105-16,0 0-210 0,19 48-307 15,-19-48-229-15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4:20.6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 0 642 0,'0'0'187'0,"0"0"47"15,0 0 10-15,0 0-33 16,0 0-65-16,0 0-57 0,0 0 11 16,0 0-41-16,0 0 66 15,0 0 4-15,0 0-9 16,0 0-1-16,33 26-7 0,13 7 10 15,-7 8-16-15,14 3 2 16,-1 4-23-16,1 7-22 0,0 1 17 16,-7 3-29-16,0 4-3 15,0 3-2-15,-7-7-26 0,0 8 1 16,-12 3 0-16,-1-3-21 16,-6-5 14-16,-1 1-11 15,-5-7-3-15,-8-5 5 0,1-10-5 16,-14 0 11-16,1-8-7 15,-14-7-4-15,-13 0 11 0,-6-4-16 16,-1-4 5-16,-12-3 4 16,-8-4-12-16,1-3 4 15,0-1 4-15,-7-7 0 0,7-7 0 16,7-5 7-16,-1-6-7 16,14-4 0-16,6-8-5 15,7-10 5-15,6-8 0 0,13-15 4 16,7-11 0-16,13-4-10 15,14-7 1-15,12 4-8 0,1 7 13 16,6 11 5-16,-7 12 4 16,7 6-9-16,0 8-9 0,-7 8 2 15,-12 7 3-15,-27 22-67 16,39-19-87-16,-39 19-115 16,26-18-132-16,-26 18-134 0,40-19-100 15</inkml:trace>
  <inkml:trace contextRef="#ctx0" brushRef="#br0" timeOffset="576">1218 676 834 0,'0'0'227'0,"0"0"100"16,0 0-34-16,-46 30-62 16,46-30-17-16,-39 29-24 15,39-29-8-15,0 0-47 0,-46 45-44 16,46-45 1-16,-27 44-33 15,27-44-11-15,-13 44-11 0,13-44 1 16,0 41-19-16,0-41 2 16,0 0-12-16,0 0 12 15,0 0-10-15,46 26-11 0,-46-26-6 16,0 0 6-16,40-8 0 16,-40 8 9-16,0 0-2 0,26-51 1 15,-6 14-6-15,-14 0-10 16,-6 37 15-16,-6-45 31 0,6 45 18 15,0 0-6-15,0 0-3 16,0 0 15-16,-46-22-5 16,46 22 1-16,-40 11-9 0,40-11-17 15,0 0-2-15,-20 37-9 16,20-37-7-16,-6 41-8 0,6-41 7 16,0 0-1-16,0 0-2 15,0 0-10-15,39 29-4 16,-39-29 4-16,0 0 6 0,33 0 2 15,-33 0-8-15,0 0 0 16,0 0-38-16,0 0-64 0,33-40-110 16,-33 40-172-16,20-37-413 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5:09.5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734 568 995 0,'0'0'228'16,"0"0"25"-16,0 0-24 15,0 0-55-15,0 0-41 0,0 0-21 16,33-34-18-16,-33 34-32 16,0 0-34-16,0 0-9 15,0 0-4-15,0 0 3 16,-59-29-22-16,13 18 7 0,-7 14 2 15,1 5-2-15,-1-1 14 16,7 12-17-16,0-1-6 16,46-18 12-16,-53 26 45 0,53-26 3 15,-26 37-21-15,26-37-11 16,13 37-16-16,-13-37 6 0,53 33 1 16,-1-11-8-16,1-7-1 15,0-4-9-15,-7-3 5 16,-7-5 8-16,0-3 1 0,-39 0-23 15,33 4 6-15,-33-4 43 16,0 0-30-16,0 0 2 16,0 0-18-16,0 0 16 15,-39-26-1-15,-7 11 14 0,0 1-11 16,0 2-11-16,0 5 13 16,0 0 4-16,0 3 1 15,13-3-1-15,33 7-13 0,-39-8 11 16,39 8 13-16,-33-7 16 15,33 7-9-15,0 0-8 0,0 0-19 16,0 0 10-16,0 0 29 16,0 0 1-16,0 0-18 15,-13 44-5-15,-1-11 6 16,14 1-2-16,0-1-7 0,0 0-12 16,7 8-14-16,6-8-1 15,-6 8 11-15,6-4-7 16,0-4-1-16,-13-33-110 0,13 44-124 15,-13-44-125-15,33 41-135 16,-33-41-33-16,0 0 13 16</inkml:trace>
  <inkml:trace contextRef="#ctx0" brushRef="#br0" timeOffset="484">997 183 848 0,'0'0'240'0,"-26"-51"41"16,6 10-16-16,20 41-69 16,-53-44-31-16,7 18-38 15,0 11-2-15,-13 8-7 0,0 14 18 16,-13 12-14-16,-1 14-10 15,-12 11-11-15,0 12-12 16,6 10 0-16,0 1-16 16,7 6-14-16,12 5-28 0,14 3 2 15,20-3-4-15,13-4 3 16,20-4 1-16,12 0-8 0,14-11 0 16,20-7-9-16,6-4-8 15,13-7-2-15,7-12 1 16,0-10 6-16,13-12-7 0,-7-11-6 15,1-10 4-15,6-16 1 16,-7-11-12-16,1-14-1 16,-8-15 8-16,-5-11 9 15,-8-4 1-15,-19 7-14 0,-19 8 10 16,-14 7 1-16,-13 11-7 16,-20 8 0-16,-19 7-7 15,-14 4 7-15,-6 7-45 0,-13 7-102 16,-1 8-163-16,1-3-202 15,-7 2-216-15,7 1-23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7:04.2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628 184 589 0,'0'0'80'15,"0"0"33"-15,0 0 44 0,0 0 41 16,0 0 39-16,0 0-6 16,0 0-13-16,0 0 1 0,0 0-21 15,-26 11-32-15,26-11-25 16,0 0-35-16,0 0-46 16,0 0-8-16,0 0-12 0,0 0-22 15,0 0-12-15,0 0-6 0,0-33 0 16,13 0 10-16,14 3-15 15,12 5 1-15,-6 2 13 0,0 1-22 16,6 7 10-16,-6 4 3 0,-7 8 4 16,7 6-4-16,-33-3-4 15,33 15 4-15,-33-15-7 0,33 33-3 16,-33-33 2-16,6 41 8 16,-6-8-10-16,-13-3 1 0,7-8 3 15,-14 4-4-15,20-26 13 0,-39 26 0 16,-1-4-15-16,-6-11 2 15,0-4 10-15,0-3 12 16,-6-8-17-16,6-3 11 0,0-4-12 16,6 0 6-16,1-8 12 15,12 1-15-15,-5-4-2 0,32 22 2 16,-46-30 8-16,13 8-11 0,33 22 6 16,-46-15 9-16,6 11-9 15,7 4 2-15,-6 12 11 0,0 2 7 16,6 5-24-16,0 3 11 0,13 0 1 15,0 4 3-15,1 0-22 16,12-4 5-16,7 4 6 16,0-4-76-16,0-22-162 0,20 37-229 15,-20-37-139-15,39 44-55 0</inkml:trace>
  <inkml:trace contextRef="#ctx0" brushRef="#br0" timeOffset="269">412 857 1247 0,'-7'-30'288'0,"14"1"-5"16,6-5-98 0,6 1-47-16,14 0-54 0,0 0 47 15,13 10-32-15,-6 5 16 0,-1 3-4 16,0 12-29-16,-6 3-2 15,0 7 16-15,-7 15-22 0,-6 4 1 16,-7 4-16-16,-13 10-34 0,-6 4-13 16,-7-3 0-16,-7 0-8 15,0-4-29-15,-13 0-141 0,0-8-177 16,1-3-306-16,-8-4-233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6:57.2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843 1653 1166 0,'0'-8'285'0,"-6"1"-38"15,-1-4-80-15,-6 3-19 0,0-6-47 16,-7 3-26-16,7-4 11 16,13 15-1-16,-13-15-36 15,13 15-19-15,-13-15 9 0,13 15-15 16,0 0 30-16,0 0 6 0,0 0-4 15,-27-18-6-15,-5 7-5 16,5 0 0-16,-6 7-9 0,-6 0 18 16,-7 4 17-16,7 8-16 0,-1-1 0 15,1 4-12-15,-7-4-1 16,6 1-7-16,1-1-9 0,6 4-11 16,0 4 0-16,0-4 9 0,1 4 6 15,5 0-3-15,1 0-7 16,26-15-5-16,-26 33-4 0,-1 0 5 15,14 0 2-15,0 4-1 16,0 4 0-16,6 3-2 0,1 8 3 16,-1-8 4-16,7 4 2 0,0-3 7 15,7-1-6-15,-1-3 2 16,8-4 4-16,5 0 2 0,-19-37 8 16,27 40 9-16,-1-7 3 0,-26-33-3 15,33 30 2-15,0-12 3 16,-7-3-8-16,7-4-6 0,0 0-13 15,-1-7-6-15,8 0-5 0,-1-1-3 16,7-3-3-16,7-3-2 16,-7 3 0-16,6-4-3 0,-6 0-6 15,0 1-9-15,-6-1 9 0,6 0 0 16,-13 1-4-16,6-1 4 16,-39 4 0-16,39-4 3 15,-39 4 5-15,27-3 1 0,-27 3 1 16,0 0 3-16,39-19-5 0,-39 19-3 15,0 0-8-15,33-33 10 0,-33 33-7 16,33-22-8-16,-7-4 5 16,-6-4 5-16,0-3-2 0,-1 0 0 15,-6-1-7-15,7 5 2 0,-7-4 2 16,0 7 3-16,1-4 0 16,-1 4 0-16,-13 26 3 15,13-40 0-15,-13 6 1 0,0 1 6 16,0 7-5-16,-13-3 2 0,13 29-4 15,-20-41-3-15,7 12 3 16,13 29 0-16,-33-37-6 0,33 37 3 16,-39-34-3-16,6 12-3 0,33 22-2 15,-40-22 5-15,40 22-1 0,-33-22-1 16,33 22 1-16,-46-19 4 16,14 5 3-16,5 3-3 0,27 11 7 15,-39-12-7-15,39 12-6 0,-40-7 2 16,8 7 0-16,-1 0 0 15,33 0 4-15,-40 7-3 0,7-3 7 16,33-4-4-16,-32 8 4 16,32-8-4-16,-33 3-5 0,33-3-23 15,0 0-64-15,0 0-59 16,0 0-59-16,0 0-28 0,0 0-100 16,0 0-165-16,0 0-166 0,-13 41-63 15</inkml:trace>
  <inkml:trace contextRef="#ctx0" brushRef="#br0" timeOffset="860">988 1915 680 0,'0'0'148'16,"0"0"15"-16,0 0 31 0,0 0 39 16,0 0-50-16,0 0-48 15,0 0-11-15,0 0-12 16,33-15 24-16,-7 8-6 0,7-1-31 15,0 5-11-15,6 3-17 0,7-4 2 16,13 11-16-16,14-3 41 16,32 0-23-16,20 3-35 0,26 1-17 15,6-1-18-15,27 8 4 0,20 3 12 16,13 4-8-16,6 4-5 16,-6 8 2-16,0 6-7 0,0 1 2 15,-20 3 0-15,-13 1-1 0,-13-5-4 16,-13 1 0-16,-14-4-4 0,-12 0-2 15,-21-4-3-15,-19-7 11 16,-6-4-2-16,-20 0-5 16,-14-11 5-16,-12 4 0 0,-14-11 4 15,-26-4 6-15,0 0 3 0,0 0 1 16,0 0-9-16,0 0-5 16,0 0 0-16,0 0-6 0,0 0-5 15,0 0 11-15,0 0-7 0,0 0-2 16,0 0-28-16,13-30-24 15,-13 30-24-15,-13-29-8 0,13 29-2 16,-20-30 9-16,20 30 12 0,0 0 19 16,-33-37 12-16,33 37 14 15,0 0 10-15,-39-37 10 0,39 37-4 16,0 0 6-16,0 0 10 16,-40-41-3-16,40 41 23 0,0 0-46 15,0 0 15-15,0 0 8 0,0 0 2 16,0 0-2-16,0 0 73 15,0 0 16-15,0 0-16 0,0 0 1 16,0 0-15-16,0 0-19 0,27 41-6 16,6-8-1-16,6-7-8 15,0-4-5-15,1 1 2 0,-1-9 6 16,-6 5 11-16,7-4 5 0,-14-1-13 16,-26-14-13-16,33 11 9 0,-33-11 39 15,0 0 13-15,0 0-5 16,0 0-17-16,0 0-25 15,0 0-13-15,-46 26-8 0,6-7-8 16,-6-4-1-16,0-1-7 0,0-6 5 16,7 3-5-16,6-4-5 15,0 1-64-15,0-5-110 0,33-3-140 16,-39 8-160-16,39-8-134 0,0 0-3 16</inkml:trace>
  <inkml:trace contextRef="#ctx0" brushRef="#br0" timeOffset="2717">9005 1243 1104 0,'0'0'289'0,"0"0"12"15,0 0 110-15,0 0-61 0,0 0-88 16,0 0-95-16,-66 40-43 0,14 5-42 15,6-1-31-15,0-3-27 16,0-4-10-16,6-1-5 0,40-36-21 16,-46 45-41-16,46-45-135 0,-46 44-194 15,46-44-263-15,0 0-111 16</inkml:trace>
  <inkml:trace contextRef="#ctx0" brushRef="#br0" timeOffset="3256">8670 1139 1055 0,'0'0'385'16,"0"0"42"-16,0 0-15 0,0 0-75 15,0 0-116-15,0 0-49 16,-13 59-40-16,-7-7-30 0,20-52-42 15,-26 59-23-15,26-59-17 16,-46 52-9-16,46-52-16 0,-53 37-1 16,53-37 6-16,-53 26-36 15,1-15-16-15,52-11-28 0,-46-8-19 16,46 8-7-16,0 0 9 0,-53-29 8 16,53 29 42-16,-26-48 32 0,19 3 5 15,7 45 10-15,0-51 0 16,0 51 8-16,7-45-1 0,-7 45-2 15,0 0 35-15,0 0 49 0,0 0-1 16,0 0-31-16,-46 48-5 16,7 4 5-16,6 0 5 0,6 3-2 15,1 1-12-15,0-5-7 16,6-3-6-16,-6-3 2 0,6-5 6 16,20-40 7-16,-26 45-5 15,26-45 4-15,0 0-17 0,-53 33-5 16,14-22-3-16,39-11 20 0,-53-7-4 15,20-4-9-15,33 11-1 0,-39-41-14 16,19 0-3-16,14-7 1 16,12-7-8-16,14-8 6 0,6 8-4 15,7 3-3-15,0 4-5 0,6 4 5 16,1-1-58-16,12 8-122 16,-6 8-90-16,7-1-203 15,6 1-308-15,0-1-162 0</inkml:trace>
  <inkml:trace contextRef="#ctx0" brushRef="#br0" timeOffset="3461">9386 644 2375 0,'0'0'389'16,"-7"-41"-53"-16,7 41-106 15,0 0-115-15,0 0-63 16,0 0-27-16,0 0-31 0,0 0-111 16,0 0-171-16,0 0-257 0,0 0-257 15,0 0-43-15</inkml:trace>
  <inkml:trace contextRef="#ctx0" brushRef="#br0" timeOffset="3780">9938 16 1705 0,'-46'-26'374'16,"-7"34"53"-16,1 17-41 15,-7 16-66-15,-7 11-84 16,0 3-88-16,-13-3-66 0,7 0-43 16,0-4-17-16,6-8-14 0,0-3-8 15,7-7 5-15,7-12-13 16,-1-3-56-16,53-15-23 0,-52 7-8 15,52-7 5-15,-46-14 19 0,46 14 24 16,-33-45 18-16,20 1 13 16,6 0 12-16,0-1 4 0,7 45-3 15,0-44 12-15,0 44 7 0,0 0 0 16,0 0-5-16,0 0-5 16,-59-11-3-16,20 18 2 0,39-7-9 15,-59 34-8-15,59-34-113 16,-53 44-191-16,53-44-318 0,-46 52-224 15</inkml:trace>
  <inkml:trace contextRef="#ctx0" brushRef="#br0" timeOffset="11609">10148 3145 441 0,'0'0'140'0,"0"0"-14"15,0 0-7-15,0 0-2 16,0 0-19-16,0 0 21 0,0 0 3 16,0 0-6-16,0 0-32 15,0 0 4-15,0 0-35 0,0 0-16 16,0 0-23-16,0 0-19 0,0 0 18 16,0 0-6-16,0 0-7 15,0 0 0-15,0 0-12 0,0 0 3 16,0 0 21-16,0 0-4 15,0 0-17-15,0 0 4 0,0 0 14 16,0 0-21-16,0 0 0 0,0 0 16 16,0 0-2-16,0 0-20 15,0 0-63-15,0 0-40 16,0 0-27-16,0 0-101 0,-19 15-99 16</inkml:trace>
  <inkml:trace contextRef="#ctx0" brushRef="#br0" timeOffset="12049">10168 3193 939 0,'0'0'330'15,"0"0"-9"-15,0 0-21 16,20 0-50-16,-20 0-46 0,0 0-51 16,0 0-23-16,0 0 2 15,0 0 77-15,6 30-22 0,1 3-30 16,-7 0-28-16,-7 4-40 0,-6 4 11 16,0 0-72-16,-20-8-19 15,0 11-2-15,0-11 0 0,-13 1-25 16,0-8-114-16,0-1-125 15,0-6-170-15,7-8-211 0,6 7-137 16</inkml:trace>
  <inkml:trace contextRef="#ctx0" brushRef="#br0" timeOffset="12488">9833 3223 992 0,'20'-33'316'16,"-20"33"1"-16,0 0-55 16,0 0-103-16,0 0 6 0,0 0 25 15,26-8-29-15,-26 8-27 0,0 0-31 16,20 34-21-16,-20-1-22 16,0-33-29-16,-20 44-18 15,0-11-5-15,-6-7 3 0,26-26-7 16,-40 33-15-16,1-18-19 0,0 0-39 15,39-15-7-15,-40 4-13 16,7-8 10-16,33 4 12 0,-33-22 14 16,14-8 28-16,19 30 12 0,-20-40 3 15,7 10 13-15,13 30 0 16,0 0 11-16,-7-29-24 0,7 29 24 16,0 0 71-16,0 0 59 0,-39 11-1 15,-1 11-30-15,1 4 1 16,-7 3 22-16,0-3-22 0,-7-4-30 15,1 4-27-15,-7-4-24 16,-7-3-15-16,7-4-12 16,0-8 3-16,-7 0-16 0,13-3-3 15,-6-4-46-15,0-11-86 0,20 0-110 16,-1-8-175-16,40 19-220 16,-33-40-144-16</inkml:trace>
  <inkml:trace contextRef="#ctx0" brushRef="#br0" timeOffset="12705">10155 2964 2165 0,'0'0'418'16,"33"0"-78"-16,-33 0-130 0,0 0-108 15,0 0-47-15,33 0-28 0,-33 0-27 16,0 0-122-16,0 0-179 16,0 0-231-16,0 0-191 0,39-11-17 15</inkml:trace>
  <inkml:trace contextRef="#ctx0" brushRef="#br0" timeOffset="13044">10845 2502 1003 0,'0'0'370'0,"0"0"45"15,-40 23-40-15,-12 2-94 16,-14 1-105-16,-6 0-82 0,6 0-37 16,-13 0-18-16,0-4-18 0,-6 0-17 15,6-7-4-15,0 0-8 16,14-8-7-16,5-7-71 0,14 0-11 15,7-7 8-15,39 7 1 16,0 0 8-16,-26-41 22 0,19 8 24 16,7 7 24-16,0 26 0 15,13-29 15-15,-13 29 1 0,0 0-1 16,0 0 27-16,0 0 48 0,0 0 43 16,0 0-16-16,-39 3-53 15,-14 8-18-15,-6 8-3 0,0-1-33 16,-7-3 12-16,-6 4-23 0,-7-1-248 15,0 0-273-15,-6 1-184 16</inkml:trace>
  <inkml:trace contextRef="#ctx0" brushRef="#br0" timeOffset="13592">8091 2809 1724 0,'0'0'315'16,"0"0"-66"-16,0 0-97 0,0 0-52 16,0 0 57-16,0 0-32 15,0 0-44-15,14 41 22 16,-1-4-30-16,0 7-36 0,-7-7-1 15,8 7-18-15,-14-7-4 0,-7 4-7 16,0-12 6-16,-6 1-13 16,13-30 0-16,-39 33 0 0,-1-18 0 15,8-4 0-15,-1-3-4 0,0-8-14 16,33 0 12-16,-46-23 6 16,20 5-15-16,26 18 15 0,-33-33-4 15,33 33-4-15,-20-30 17 0,20 30-9 16,0 0-7-16,0 0 17 15,-20-33-10-15,20 33-4 16,0 0 12-16,0 0-8 0,0 0-3 16,0 0 20-16,0 0-15 0,0 0 4 15,-33-8 9-15,33 8-15 16,-39 19 4-16,6-1 4 0,33-18 11 16,-46 37 16-16,13 0 23 0,0-3-10 15,14-1 2-15,-1 7 1 16,7 1 14-16,6 3 6 0,7 4-18 15,13 4-26-15,14 4-11 0,-1-1-6 16,7-7 3-16,6 0-18 16,1 0-58-16,-1-15-124 15,-6 1-163-15,-33-34-291 0,46 29-251 0</inkml:trace>
  <inkml:trace contextRef="#ctx0" brushRef="#br0" timeOffset="13869">8821 2429 1081 0,'46'-26'252'16,"-46"26"53"-16,0 0-30 15,0 0 8-15,0 0 17 0,0 0-83 16,-26 33-33-16,-14 8-48 0,-12-4-39 16,-21 3-57-16,1 5-19 15,-13-5 4-15,-7 1-29 0,0-4 4 16,0 3-118-16,0-6-134 0,0-1-211 16,0 0-294-16</inkml:trace>
  <inkml:trace contextRef="#ctx0" brushRef="#br0" timeOffset="14122">6475 3264 1548 0,'0'0'271'0,"0"0"-28"16,0 0-83-16,0 0-58 15,39-15-65-15,21 7-14 0,5 8 3 16,14 4-35-16,0 0 9 16,-7-1-277-16,1 1-307 0</inkml:trace>
  <inkml:trace contextRef="#ctx0" brushRef="#br0" timeOffset="14900">7901 3149 434 0,'0'0'124'15,"0"0"41"-15,0 0-55 0,0 0-40 16,0 0 43-16,0 0 57 0,0 0 62 16,0 0 17-16,0 0-46 15,0 0-65-15,0 0-47 0,0 0-49 16,0 0-13-16,0 0-29 15,0 0 9-15,0 0 1 0,0 0 8 16,0 0-18-16,-7 18 3 0,7-18 15 16,0 0-9-16,0 30-18 15,0-30 21-15,0 0-17 16,0 0 5-16,0 0 12 0,0 0-21 16,0 0 27-16,0 0-11 15,0 0-1-15,0 0-2 0,0 0-12 16,0 0-9-16,0 0 17 0,0 0 0 15,-33-33-20-15,33 33 30 16,-46-22-18-16,0 14 8 0,0 8-4 16,7 8 4-16,0 6-5 15,6 9 9-15,6-5-4 0,27-18 18 16,-13 30 26-16,7-5 10 0,12 1-18 16,-6-26-29-16,33 22 15 15,0 1-22-15,6-5 18 16,1-7-7-16,-7-3-11 0,6-8 5 15,-6-8-8-15,-7-3 5 0,-26 11-2 16,40-26-8-16,-40 26 17 16,19-40-9-16,-12 10 0 0,-7 1 0 15,0 29 12-15,-26-34 22 16,26 34 14-16,-33-18-13 0,0 3-27 16,33 15 0-16,-39-4-5 0,39 4-3 15,-33 0-10-15,33 0-167 16,0 0-244-16,-33 19-216 0</inkml:trace>
  <inkml:trace contextRef="#ctx0" brushRef="#br0" timeOffset="15400">6127 3083 592 0,'0'0'139'0,"0"0"21"0,0 0-40 15,0 0-16-15,0 0-47 16,0 0 162-16,0 0-8 0,0 0-28 15,0 0-39-15,0 0-42 0,0 0-11 16,0 0-28-16,-20 36-27 16,20-36-9-16,-13 37-8 0,13-37-9 15,0 0 0-15,0 0-10 16,0 0-6-16,-40 23 9 0,40-23-3 16,-32 7 3-16,32-7 10 15,-40-7-8-15,40 7 3 0,0 0-8 16,-46-37-9-16,13 14 77 15,33 23-5-15,-39-18 8 0,-7 14 38 16,6 12 28-16,-6 6 8 0,-6 9-21 16,-1 10 8-16,-6 8-15 15,7-1-25-15,-8 8-5 0,8 11-35 16,-1-11-33-16,7 0-10 0,0 0-5 16,0-7-8-16,13-4-131 15,-6-11-128-15,39-26-187 0,0 0-246 16,-26 22-81-16</inkml:trace>
  <inkml:trace contextRef="#ctx0" brushRef="#br0" timeOffset="15586">5923 2794 1445 0,'33'-7'158'0,"13"0"-27"0,-7-1-61 16,1 8-46-16,6 0-4 16,0 8-20-16,-7 6-263 0,1 5-178 15,-40-19-100-15</inkml:trace>
  <inkml:trace contextRef="#ctx0" brushRef="#br0" timeOffset="15761">5686 3755 1255 0,'0'0'176'15,"0"0"116"-15,0 0-68 16,0 0-97-16,46 15-52 0,0-8-46 16,7-14-6-16,0 7-103 0,-1-11-242 15,1 0-222-15</inkml:trace>
  <inkml:trace contextRef="#ctx0" brushRef="#br0" timeOffset="16104">5134 3094 1350 0,'0'0'264'0,"0"0"5"16,0 0-49-16,0 0-78 0,0 0-46 15,0 0-51-15,14 25 23 16,-8 12-19-16,-6-37-3 0,-20 41-30 16,-6-8-2-16,-7-7-9 0,-6-7 5 15,-7-1-13-15,0-7-5 16,6-11 20-16,1 0-6 0,39 0-6 15,-33-15-3-15,33 15-6 0,-13-48 23 16,20-3-14-16,19-1-5 16,7 4-3-16,19 7-7 0,-6 4 3 15,7 8-126-15,-1 3-155 16,-6 4-248-16,-6 7-101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7:29.4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0 252 661 0,'0'0'136'0,"0"0"61"15,-20-3 21-15,20 3-67 16,0 0-67-16,0 0-24 16,0 0 2-16,0 0 13 0,0 0-47 15,0 0 9-15,0 0-7 16,0 0 51-16,0 0 99 0,33 3-31 16,0-3-70-16,1-3-10 0,12-1 11 15,0 0-16-15,7 1-18 16,-7-1-3-16,8 0-16 0,-15-3 7 15,1 7-10-15,-6-4-14 16,-34 4 4-16,32 0-4 0,-32 0-10 16,0 0 5-16,27-4 5 0,-27 4-15 15,0 0 10-15,0 0-13 16,0 0 10-16,0 0-2 16,0 0 0-16,0 0-8 0,0 0 14 15,0 0-6-15,0 0-5 0,0 0 5 16,0 0-5-16,0 0 12 15,0 0-4-15,0 0-9 0,0 0 6 16,0 0 6-16,0 0-6 0,0 0-3 16,0 0 6-16,26-7-3 15,-6 2 3-15,-20 5-11 0,34-3 8 16,-15-1 3-16,-19 4-3 0,27-4-5 16,-27 4 10-16,0 0 0 15,0 0-2-15,19 0-3 16,-19 0-7-16,0 0 7 0,0 0 0 15,0 0-3-15,0 0 8 0,0 0-5 16,0 0-5-16,0 0-7 16,0 0-1-16,0 0-32 0,0 0-26 15,0 0-36-15,0 0-22 0,-39 11-23 16,-1 1-23-16,40-12 9 16,-47 15 25-16,8-4 36 0,39-11 43 15,-47 15 45-15,47-15 17 0,0 0 0 16,-39 15-18-16,39-15 32 15,0 0-31-15,0 0 17 16,0 0 0-16,0 0-7 0,0 0 26 16,0 0-19-16,0 0 32 0,0 0 30 15,0 0 2-15,0 0 25 16,0 0 23-16,0 0-23 0,0 0-18 16,0 0 14-16,0 0-18 0,0 0-9 15,0 0 117-15,0 0-44 16,-33 37-34-16,13 3 16 0,13-3-9 15,1 8-16-15,6 6 12 0,-7 5 50 16,7 3-23-16,-7 5-63 16,7-5-23-16,-7 4-16 0,7-4 6 15,-6-4-21-15,-1-3 1 16,7-8-11-16,-7-2 11 0,7-5-8 16,0-37-3-16,-6 33 0 15,6-33 4-15,0 0 2 0,0 0-6 16,0 0-3-16,0 0-8 15,0 0-87-15,0 0-55 0,0 0-100 16,0 0-138-16,0 0-156 0,-20-37-48 16,0 8-3-16</inkml:trace>
  <inkml:trace contextRef="#ctx0" brushRef="#br0" timeOffset="217">119 1049 773 0,'0'0'189'0,"0"0"113"0,0 33 88 15,0-33-27-15,0 0-50 16,40 15-69-16,0 3-61 0,-1-14-65 16,1-8-63-16,0 0-30 0,13-3-17 15,-7 7-19-15,1-11-172 16,-8 4-172-16,1-5-143 0,0-6-67 15,-7 3-38-15</inkml:trace>
  <inkml:trace contextRef="#ctx0" brushRef="#br0" timeOffset="596">1471 30 877 0,'0'0'191'0,"-13"-30"77"16,13 30-4-16,0 0-42 16,0 0-69-16,0 0-77 0,0 0-7 15,0 0 35-15,0 0-33 0,0 0-4 16,0 0 3-16,0 0 106 15,0 0-45-15,-20 26-15 0,13 11-1 16,-12 15 36-16,-9 14 14 0,-11 9-55 16,-1 6-35-16,0 15 15 15,-6 8 1-15,7 4-28 0,-2-1-9 16,8-4-12-16,14 1-11 0,12-7-12 16,14-1-14-16,12-7 6 15,8-4-3-15,13-15-45 0,6-6-117 16,7-20-129-16,-6-3-144 15,-1-15-290-15,7 3-132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7:32.26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0 275 708 0,'0'0'142'16,"0"0"35"-16,0 0 11 15,0 0-8-15,0 0-3 0,0 0 46 16,0 0 89-16,0 0-49 0,13 29-44 15,1 1-3-15,-14 10-49 16,6 8-39-16,-6 15-37 16,0-4-33-16,7 4-22 0,-7 4-28 15,-7-7 1-15,7-9-9 0,0-2 10 16,0-9-30-16,0-3-109 16,0-11-194-16,0-26-261 0,7 41-188 15</inkml:trace>
  <inkml:trace contextRef="#ctx0" brushRef="#br0" timeOffset="403">671 1052 1489 0,'0'0'263'16,"-27"-12"-27"-16,1-6-42 0,0 7-75 16,26 11-52-16,-40-15-31 15,40 15-18-15,-39-22-7 0,39 22-6 16,0 0-16-16,-26-30 8 0,26 30 3 16,0-37-7-16,6 8-9 15,-6 29 8-15,33-30 17 16,-33 30-9-16,33-29 0 0,0 10 0 15,0 19 0-15,-14 0 0 0,-19 0-3 16,20 19 19-16,-7 3 56 16,-6 11 47-16,-14 0 6 0,1 4-15 15,-14-3-20-15,0 10-40 0,-13-7-20 16,0 4-11-16,-6-12 3 16,0 4-26-16,-1-7 9 0,7-3-66 15,-6 0-142-15,13-5-128 0,26-18-149 16,-40 15-81-16,40-15-72 15</inkml:trace>
  <inkml:trace contextRef="#ctx0" brushRef="#br0" timeOffset="703">1125 334 1351 0,'13'-33'309'15,"-13"33"-63"-15,0 0-34 0,0 0 34 16,0 0-23-16,0 0-29 16,33 40 7-16,-20 8-35 15,0 15-37-15,-6 3-22 0,-7-6-30 16,0 10-33-16,0 5-20 0,0-5-10 15,0 7 0-15,0-10-9 16,-7-1-21-16,1-10-68 0,-1-12-178 16,-6-3-145-16,13-41-241 0,-20 37-126 15</inkml:trace>
  <inkml:trace contextRef="#ctx0" brushRef="#br0" timeOffset="1039">1578 0 1208 0,'0'0'203'15,"0"0"53"-15,0 0 113 0,27-7-75 16,-1 18-47-16,-6 22-50 0,6 8 23 15,0 18-26-15,0 11-8 0,-6 9-5 16,0 9-7-16,-7 5-18 16,0-1-28-16,-6 4 7 15,-7-6 25-15,-13 6 2 0,6-15-35 16,-13-7-36-16,-13 0-32 0,-6-11-39 16,-7-3-7-16,-7-12-13 15,-12-4-83-15,6-3-127 0,-1-12-131 16,8-3-125-16,6-11-88 0,0 4-154 15,13-8-200-15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16.67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0 195 1024 0,'0'0'319'0,"0"0"6"0,0 0 38 16,13 15-87-16,13 0-43 16,7 3-42-16,13-3-11 0,13-4-19 15,7 4-44-15,19 0-54 16,1-4-13-16,12 4-11 0,-6 3-17 16,0-7-7-16,-19 0-7 15,-8 1 2-15,-19-9 0 16,-13 1-82-16,-33-4-178 0,0 0-263 15,0 0-333-15</inkml:trace>
  <inkml:trace contextRef="#ctx0" brushRef="#br0" timeOffset="519">683 0 1131 0,'0'0'408'0,"0"0"-31"16,0 0-119-16,0 0-137 16,0 0 73-16,0 0 75 0,0 0-32 15,-26 48-29-15,0 7-48 16,-7 12-2-16,0 3 0 0,7 0-47 16,-7 0-9-16,0-3-48 15,7-4-15-15,-7-8-6 0,6-3-25 16,8-8 8-16,19-44-16 15,-27 41 4-15,27-41-71 0,0 0-56 16,-19 37-22-16,19-37-3 16,0 0-40-16,0 0-2 15,0 0-9-15,0 0-17 0,-33-37 15 16,26-8 19-16,1-10 82 16,6-8 62-16,0-7-2 0,6-8 28 15,-6 1 66-15,0 6 32 16,0 5 77-16,0 7-7 0,-6 11 29 15,6 7 1-15,0 41-42 16,0 0-67-16,0 0-6 0,0 0 52 16,0 0-23-16,0 0 10 15,0 0-16-15,0 56 55 0,6 6 67 16,14-2-51-16,6 6-52 16,1-3 21-16,5-4-3 15,1 4-47-15,7-4-35 0,-1 0-7 16,1-7-37-16,-1-8-5 15,0-11-116-15,-6-3-204 0,-33-30-127 16,0 0-142-16,0 0-508 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7:37.0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204 291 1879 0,'-33'-26'242'0,"0"0"6"0,0 8-46 15,33 18-64-15,0 0-83 16,-19-37-21-16,12 7-12 0,20 1-10 16,7-1-12-16,26 1 0 15,0 6-3-15,20 1 3 0,-1 11-14 16,8 4 20-16,-8 3-19 15,-5 11 21-15,-14 5-14 0,0 13 21 16,-27 9 2-16,-19 14 0 0,-19 7-13 16,-21 8 8-16,-12 3-8 15,-8 5 3-15,-5 0-11 0,-1-1 12 16,0 4-16-16,1 0-58 0,5 3-148 16,8-6-134-16,12-5-181 15,1-3-33-15,19 3 9 0</inkml:trace>
  <inkml:trace contextRef="#ctx0" brushRef="#br0" timeOffset="300">184 1490 865 0,'27'41'283'16,"-27"-41"105"-16,0 0 4 0,0 0-91 15,0 0-52-15,0 0-42 0,19 25-26 16,-19-25-46-16,0 0-35 15,0 0-23-15,33 23-34 0,-33-23-16 16,0 0-19-16,26 0 7 0,-26 0-5 16,0 0-16-16,0 0 9 15,27-30-3-15,-14 4 0 16,-7-3-5-16,-12-5 5 0,6 34 18 16,-20-33 15-16,20 33-6 0,-33-22-6 15,-6 18-3-15,6 8-10 16,-6 3-2-16,39-7-12 0,-33 26-2 15,33-26-20-15,0 0-146 0,-7 41-220 16,7-41-308-16,40 18-206 16</inkml:trace>
  <inkml:trace contextRef="#ctx0" brushRef="#br0" timeOffset="669">1421 369 2108 0,'-33'-19'305'16,"33"19"-68"-16,-40-26-44 0,8 8-96 16,32 18-41-16,0 0-14 0,-27-34-14 15,21 9-25-15,12-1-8 16,21 0 5-16,5 4 8 15,1 0-13-15,7 7-1 0,-7 0 6 16,6 8 0-16,-6-1-7 0,0 5 7 16,-33 3 3-16,33 7 4 15,-33-7 27-15,32 22 5 0,-32-22-10 16,14 41 8-16,-21-1-24 0,0 1 6 16,-12 11-17-16,-1-4 11 15,0 8-19-15,1 3 2 0,-8 8-47 16,1-1-115-16,13 4-125 0,-7 8-148 15,14-4-112-15,6 7 36 16,6-7 68-16</inkml:trace>
  <inkml:trace contextRef="#ctx0" brushRef="#br0" timeOffset="853">1539 1472 859 0,'0'0'338'0,"0"0"59"15,-7 36 64-15,7-36-31 0,0 0-84 16,0 0-61-16,0 0-40 15,0 0-27-15,0 0-29 0,0 0-53 16,0 0-48-16,0 0-31 0,0 0-26 16,0 0-16-16,27 12-4 15,-27-12-62-15,33 3-128 16,-33-3-75-16,0 0-139 0,0 0-261 16,0 0-286-16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7:36.4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52 892 0,'0'0'315'15,"26"15"67"-15,14-11-2 16,6 3-65-16,19-14-57 0,8 7-64 15,5-11-36-15,8 0-43 16,-1 3-59-16,-12-10-35 0,-8 10-4 16,-19 1-5-16,0 0-23 15,-13 7 11-15,-13-4-8 16,-20 4-54-16,0 0-85 0,0 0-55 16,0 0-93-16,0 0-117 15,13 41-67-15,-20-12 12 0,-6 1 40 16</inkml:trace>
  <inkml:trace contextRef="#ctx0" brushRef="#br0" timeOffset="235">315 418 644 0,'0'0'223'0,"0"0"51"15,-33 4 21-15,33-4-16 16,0 0-40-16,0 0-6 0,0 0-13 15,0 0 52-15,0 0-50 0,0 0-70 16,46 4-52-16,0-8-40 16,20 0-37-16,6-3-9 0,1-12-19 15,6 8 1-15,-7-7 4 0,0 3-11 16,-13 4-104-16,-6 0-127 16,-7 7-187-16,-7-7-230 0,-6 4-56 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9:05.9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197 698 293 0,'-59'-104'9'0,"6"1"-9"16,14-4-11-16,6-11-28 15,20-12-21-15,19-6-3 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9:08.3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2024 1585 536 0,'0'0'191'0,"0"0"117"15,0 0 4-15,0 0-99 0,0 0-52 16,0 0-56-16,14-33-31 16,-21 4-35-16,7 29-12 0,-39-41-14 15,-1 4-28-15,-12 4 19 16,-8-1 12-16,1 5-29 0,-6 3 2 16,-8 0 20-16,1 4-6 15,0 7-8-15,-7 8 8 16,7 3-10-16,-7 8 3 15,0 3 4-15,7 8 9 0,6 7-24 16,-6 0 15-16,6 12 11 16,-6 6-24-16,6 8 41 0,7 8 9 15,-7 7-2-15,7 7 16 16,0 11-24-16,6 4 26 0,7 4-11 16,7 3 34-16,6 0 22 15,13 1-27-15,7-1 34 0,13-3-12 16,13 3 5-16,7-3-13 15,19-4 13-15,7 0-30 16,13-8-19-16,20-6 2 0,7-9-11 16,12-14 12-16,14-7-22 15,13-15-3-15,-7-11 5 0,0-12-4 16,1-10 0-16,-1-12-8 16,-13-10-13-16,0-15 2 0,-6-8-5 15,-7-15 2-15,-7-7-15 16,-12-10 18-16,-1-16-17 0,-13-18 11 15,-6-12-16-15,-14 1 13 16,0-4-21-16,-6 7 18 16,-13 8-12-16,-7 18 15 0,-6 8-21 15,-20 18 21-15,-1 11-4 16,-12 12 0-16,-7 10-3 16,7 4-3-16,-7 11 3 0,0 4 11 15,0 3-20-15,33 19 4 16,-39-11 12-16,39 11-29 0,0 0-28 15,-33-7-21-15,33 7-51 16,0 0-16-16,0 0-31 0,0 0-50 16,0 0-100-16,0 0-127 15,0 0-102-15</inkml:trace>
  <inkml:trace contextRef="#ctx0" brushRef="#br0" timeOffset="2481">1499 385 461 0,'0'0'19'0,"0"0"81"15,0 0 27-15,0 0-5 16,0 0-18-16,0 0-45 0,6 33-15 16,1 4 2-16,-1 0-6 15,-6-4-12-15,-6 0-12 16,6-33-11-16,-13 45 18 0,13-45-19 15,-33 44 12-15,33-44-24 16,-40 26-1-16,40-26 16 0,-39 15-10 16,39-15 19-16,-46-4-14 15,46 4-2-15,-46-11 48 16,46 11-39-16,0 0 12 0,-46 11 4 16,46-11 73-16,-46 52 31 15,13 10-28-15,0-2-46 16,14-1-31-16,-1-4 11 0,0 1-12 15,7-8-4-15,-7-8-12 16,20-40-53-16,-13 45-266 0,-7-9-148 16</inkml:trace>
  <inkml:trace contextRef="#ctx0" brushRef="#br0" timeOffset="2705">1545 252 968 0,'19'-37'297'16,"8"7"-59"-16,6 1-95 0,-1 3-91 15,8 0-12-15,12 0-58 16,1 0-127-16,6 0-172 0,-6 8-113 15</inkml:trace>
  <inkml:trace contextRef="#ctx0" brushRef="#br0" timeOffset="2897">1387 1101 679 0,'0'0'239'0,"46"26"11"16,7-18-91-16,-1-16-54 15,1-7-67-15,6-7-117 0,-7 0-199 16,-6 0-130-16</inkml:trace>
  <inkml:trace contextRef="#ctx0" brushRef="#br0" timeOffset="3279">914 470 1174 0,'0'0'204'0,"0"0"-46"16,0 0-92-16,0 0-13 16,0 0-21-16,0 0 8 15,0 0-40-15,0 0 30 0,33 40-30 16,-33-40 16-16,19 52-44 16,-19-15 41-16,-6 0-47 0,6-37-63 15,-40 41-25-15,40-41 63 16,-52 29 17-16,12-18 14 0,40-11-5 15,-46-18 14-15,46 18 12 16,-26-48 19-16,13 0 21 0,6 11 5 16,7 37-33-16,20-48 7 15,-20 48 6-15,26-37-6 16,-26 37-26-16,46-26-207 0,-6 15-140 16</inkml:trace>
  <inkml:trace contextRef="#ctx0" brushRef="#br0" timeOffset="3588">480 514 933 0,'0'0'136'15,"0"0"-12"-15,0 0-14 0,-26 4 25 16,26-4-1-16,0 0-30 16,-26 33 60-16,6 4-27 0,0 4 1 15,0 7-3-15,1 7-24 16,-8 8 9-16,-5 7 2 0,-8 0-55 16,1 0-20-16,-1 1-15 15,7-1-19-15,-6-7-4 16,13-8-38-16,-1-3-181 15,1-8-196-15,6-3-219 0,20-41-81 16</inkml:trace>
  <inkml:trace contextRef="#ctx0" brushRef="#br0" timeOffset="3781">224 255 1476 0,'52'-40'322'0,"8"14"-26"15,-1 0-130-15,6-4-89 0,1 1-52 16,20-1-236-16,-1-7-299 16,0 0-191-16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39:15.4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20 225 972 0,'-14'-15'259'16,"8"1"12"-16,6-1 14 15,0 15 1-15,0-15-38 0,0 15-64 16,0 0-48-16,0-18-21 0,0 18-53 15,0 0-16-15,0 0-20 16,0 0-5-16,0 0 25 0,0 0 11 16,0 0-9-16,6 40-20 0,1-3-13 15,6 4 3-15,-6-1 3 16,-7-40-4-16,13 56 2 16,-7-16-19-16,9 5 4 0,-9-8-4 15,-6-8 0-15,0-29 8 0,13 34-1 16,-13-34-3-16,0 0 18 15,0 0 16-15,0 0 3 0,0 0-16 16,0 0-4-16,0 0-8 0,0 0-7 16,7-48-11-16,6-1-2 15,0 1-5-15,7-3 6 0,0-1 14 16,0 0-8-16,7 1 0 0,-8 6 0 16,1 5-7-16,0 6 4 15,-14 8 5-15,-6 26-6 16,13-25-26-16,-13 25-42 0,0 0-46 15,0 0-59-15,0 0-78 0,0 0-164 16,0 0-147-16,21-26 22 0,-21 26 62 16</inkml:trace>
  <inkml:trace contextRef="#ctx0" brushRef="#br0" timeOffset="245">557 0 765 0,'0'0'228'0,"0"0"84"15,0 0 19-15,0 0-18 0,0 0-69 16,0 0-99-16,0 0 55 16,0 0-29-16,-26 40-58 0,12-3-35 15,-6 4-31-15,7 3-17 0,13-3-8 16,6 7-12-16,7-4-13 15,1 4-31-15,0-3-105 0,-1-8-198 16,-13-37-249-16,19 48-127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0:10.7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8608 5113 674 0,'0'0'123'0,"-33"-33"29"15,33 33-5-15,0 0 15 16,-39-30-46-16,39 30-30 0,-46-22 23 16,46 22 6-16,-39-18-9 15,39 18-17-15,-46-19-34 16,46 19-13-16,-46-11-7 0,6 0 29 16,40 11 3-16,-52-7-6 15,12 3-21-15,-6 4-5 16,7 4-3-16,-7 3 24 0,-7 8 3 15,1 7 14-15,-1 8 19 16,-6 14-3-16,6 8-23 16,1 10-4-16,6 9 12 15,6 6-4-15,7 12-8 0,7-1-2 16,6 5-7-16,7-1 6 16,7 1 1-16,12-5-23 0,14-3-2 15,6-7 9-15,7-4-1 16,20-8-11-16,6-10-2 15,13-16-5-15,7-6-15 0,13-12 9 16,0-15-22-16,0-7 9 16,-7-11 2-16,-6-7-14 0,-6-16 11 15,-8-10 4-15,-6-15-18 16,-6-11 9-16,0-12 0 16,-7-6 0-16,0-1-4 0,-14 4 7 15,-5 0 1-15,-8 7-12 16,-12 8 16-16,0 7-4 15,-14 8-10-15,-6 3 20 0,-7 8-18 16,-6 3 10-16,-14 8-3 16,1 7-9-16,-7 4 6 0,-7 4 0 15,1 3-18-15,-1 4 12 16,1 3-10-16,6-3-24 0,0 8-8 16,6-5-33-16,40 8-21 15,-39-7-63-15,39 7-132 16,0 0-183-16,0 0-157 0,0 0-31 15</inkml:trace>
  <inkml:trace contextRef="#ctx0" brushRef="#br0" timeOffset="2928">8713 5069 665 0,'0'0'145'0,"20"-45"36"15,-20 45 21-15,7-44-33 16,-7 44-9-16,6-55-12 0,1 10-23 16,-1-3-4-16,8 0-28 15,5-3-18-15,1-5-23 0,6-10-14 16,7-8-12-16,7-11-20 15,6-8 12-15,0-6 14 16,6-8 24-16,1 3-24 0,6-3-4 16,0 3 16-16,7 5 2 15,-1 6-24-15,1 5 10 16,0 3-3-16,0 7-9 16,12-7-10-16,1 0 2 0,7 4-12 15,12-8 4-15,14-3-7 16,6-4 13-16,14-4 0 0,-1-3 6 15,0-1-6-15,1 4 1 16,-7 1 1-16,-7-1 13 16,-6 0-1-16,-7 8 1 0,0-1-6 15,0 1-12-15,0 7-3 16,0 0 5-16,-6 4 5 0,6 3-24 16,0 8 18-1,0 4-3-15,1 3-14 0,5 7 23 0,-6 5-12 16,14 3-9-1,-8 3 19-15,1 5-12 0,-7 3 6 16,0 3-6-16,1 5 7 16,-8-4 0-16,-6 3-12 0,0 0 14 15,0-3-3-15,0 0-6 16,0-4 0-16,0 0-10 16,0 4 14-16,7 0-13 0,-14-1 19 15,-6 1-15-15,0 4 5 16,-7-1 2-16,0 4-18 0,-6 4 22 15,0 0-2-15,0 0-7 16,-1 11 8-16,1-4-5 16,0 7-9-16,6 1 13 15,0-4-9-15,14 7 14 0,-7 0-15 16,6-3 9-16,0 3 4 16,7-3-18-16,-6 3 19 0,-1 1-8 15,7-1-11-15,0 4 19 16,-6-4-8-16,-1 1 0 15,1-1-6-15,-1-4-3 0,-6 5-8 16,-13 3 27-16,-1-4-8 16,1-3-9-16,-7-1 16 0,-6 5-12 15,6-5-2-15,0 5 8 16,-6-5 1-16,-1 1-22 16,7 7 22-16,-6-8-13 15,6 5 3-15,0 3 21 0,0-4-28 16,7 8 19-16,0-1-6 15,12 1-6-15,1 3 12 0,7 5-4 16,6-5-2-16,-13 0 3 16,6 4-3-16,-13-3 8 15,-6-1-17-15,0 1-2 0,-14-1 24 16,-12-7-17-16,-40 0 4 16,52 4 11-16,-52-4-16 0,0 0 24 15,46 7 0 1,-46-7 10-16,0 0 17 0,0 0-24 15,0 0-12-15,0 0-14 16,0 0-30-16,0 0-1 0,0 0-20 16,-19-52-8-16,-1 19-3 15,20 33-17-15,-46-48 38 0,0 15 11 16,6-4 1-16,1 7 24 16,6-3-17-16,-6 3 32 15,-1 5-15-15,1-5-3 0,39 30 20 16,-53-33-11-16,14 11 13 15,39 22-22-15,0 0 12 16,0 0 13-16,-40-15-24 16,40 15 17-16,0 0 35 0,0 0-28 15,0 0 38-15,-13 52-21 16,20-8 24-16,13-3-11 0,12-8-22 16,8 4 13-16,-40-37-3 15,66 48-17-15,-7-15 15 0,-7 0-7 16,1-11-10-16,-7 1 21 15,-46-23-15-15,59 14-8 16,-59-14 23-16,46 11-12 0,-46-11 6 16,0 0-2-16,0 0-3 15,0 0 16-15,0 0-8 16,0 0 8-16,0 0-3 16,0 0-15-16,0 0 6 0,0 0-30 15,0 0 14-15,0 0-2 16,0 0-11-16,-20 48 15 0,-6-7-12 15,-7-4-5-15,-13 4 13 16,0-1-11-16,0 8-34 0,-13 0-130 16,6 8-245-16,-6 3-280 15,0 7-169-15</inkml:trace>
  <inkml:trace contextRef="#ctx0" brushRef="#br0" timeOffset="4416">19063 13400 520 0,'-20'-4'166'16,"1"1"18"-16,6-1-15 0,13 4-10 15,-27-4-27-15,27 4-12 16,-33 0-11-16,1 0-24 0,5 4-13 16,-6 0-12-16,1 3-42 15,5 0 23-15,-6 1-5 0,-6-8 4 16,0 15-16-16,-7-4 11 16,0 3-3-16,0 1 23 0,-7-4 23 15,0 0-14-15,1 0-17 0,-1 15-2 16,7-4 12-16,0 8 13 15,7 3-15-15,-1-3 5 16,-6 7-18-16,14 3 7 0,-1 8-8 16,6 0 6-16,8 8-1 15,6-1-1-15,-1 12-5 0,8-8-2 16,6 7-1-16,6-6-13 0,1-1 15 16,13-8-11-16,13 5-5 15,6-16-2-15,14 1-1 0,12-8 15 16,14-11-17-16,7 1-13 0,6-16 9 15,6-7-5-15,1-7-6 16,-7-16 2-16,0-6-3 0,0-15-6 16,-7-19 4-16,-6-15 8 0,0-14-8 15,-13-26 0-15,-1 3 12 16,-12-3-12-16,-14 7 6 16,-12 15-6-16,-14 15 4 0,-13 7 10 15,-13 22 10-15,-14 8 1 0,-12 10-9 16,-14 9-9-16,-6 10-2 15,0 4-2-15,0 7-13 0,13 0-66 16,6 8-89-16,8-4-112 0,32 0-138 16,-33 7-161-16,33-7-31 15</inkml:trace>
  <inkml:trace contextRef="#ctx0" brushRef="#br0" timeOffset="6772">17959 14176 786 0,'0'0'242'15,"0"0"77"-15,0 0 17 16,0 0-20-16,0 0-25 0,0 0-77 15,-33 22-49-15,0-4-40 16,-6-3-25-16,-7 4-26 0,-7-5-18 16,-6 1 12-16,-6-4-14 0,-8 8-14 15,-12-1 16-15,-7-7-22 16,-7 12 0-16,-6-5 10 0,-7-3-14 16,-6 7-9-16,-20-11 1 0,-13 8-22 15,-20-8 9-15,-13-4 43 16,-13 0-20-16,0-3 16 15,0-4-9-15,0 7-17 0,-7-7 0 16,0 0-18-16,7 0-8 0,0 0 4 16,-7 0 22-16,7 0 19 15,13-7-15-15,0 7 6 0,13 0 13 16,0 0 3-16,7-4-22 0,6 1-3 16,1-1-2-16,6 8-21 15,-1-4 6-15,1 0-13 0,13 3-6 16,0 1 20-16,13-4-15 0,1 7 5 15,12-7 12-15,0 12-5 16,7-1-12-16,6-4 4 16,1 0 12-16,-7 4-6 0,0-3-5 15,-1-1 3-15,-5 1 14 0,-8-8-6 16,1 0-8-16,-7 0 7 16,0 0-14-16,1-8 13 0,-1 5-6 15,6-1-9-15,1-4 19 0,7 8-6 16,-1-7-11-16,0 7 11 15,0-7-9-15,1-1 9 0,-14 5-2 16,0-5 10-16,-6 5-17 0,-14-9 12 16,0 12-7-16,1-7 0 15,-14 0 4-15,7-4-4 0,-7 0 6 16,7-1-6-16,0 5 2 16,0-8 0-16,0 4-10 15,0 4 8-15,-7-4 9 0,0 0-2 16,0-4-12-16,-6-4 9 0,0 5-1 15,0-5-8-15,-7 1 10 16,0-5-9-16,13-2-2 0,7-1 9 16,0-7-11-16,13 3 4 0,0-7-6 15,-7-4 6-15,14 1-9 16,-7-5 6-16,6 1 7 0,8-8-11 16,-8 8 5-16,1-11 2 0,-1-1 4 15,1 8-7-15,-1 0 3 16,8-4 9-16,-1 4-5 15,6 0-3-15,14 0-4 0,0 4-15 16,7 3-4-16,-1-7 8 0,7 0 1 16,0-3-8-16,0-5-3 15,7 4-2-15,-1 1 14 0,1-5 4 16,-1 5 9-16,1-5 3 0,0-3 0 16,-1-8-7-16,7 8-3 15,7-7 1-15,0-1 11 0,-1 1 2 16,8-1 0-16,-1-3-7 0,0 4-1 15,7-5-4-15,0 5 10 16,-7-4 1-16,7 0-6 16,-7-8-4-16,7 4-2 0,-6 4 9 15,5 0 3-15,8 0-11 0,-1-1 2 16,7 1 3-16,7 4 11 16,-1-5-8-16,14-2-3 0,0-5-4 15,6-3-11-15,0-1-8 0,7-3 5 16,-6-3 5-16,5-1 4 15,-5-3 0-15,-1-4 4 0,0 0 5 16,1-8-8-16,-8 4-1 0,8-3-4 16,-8 0 4-16,8 3 2 15,-1 4 6-15,-6 7 4 16,6 11-3-16,-6-3 3 0,-1 4 0 16,1-5 3-16,0 5 1 0,-1-5-7 15,1 5-4-15,6-1 7 16,1 1-7-16,-1-1 11 0,0 4 0 15,7 4 0-15,0-8-1 0,0 5-3 16,6-5 0-16,7 4-9 16,-6-4 6-16,-1-3-5 0,1-4 8 15,-8 4 5-15,1 0-5 0,-6-4-12 16,12 0 7-16,-6 0-6 16,0 3 11-16,6 5 12 15,-6 7-8-15,6-1-4 0,-6 1-6 16,7-4 3-16,-1 0-7 0,1 1 5 15,-8-5 7-15,8 0 3 16,-7 5-5-16,0-1-3 0,6 7-4 16,0 1 7-16,1 10-5 0,-1 1 8 15,7 55 7-15,-13-70 9 16,0 7-22-16,6 7-4 0,7 5 2 16,-6 3-3-16,-1 0 5 0,7 7 6 15,0 41-3-15,-6-52 10 16,6 52-13-16,0-59-6 0,-7 18 3 15,7 41-5-15,-13-48 5 16,13 48 10-16,-13-55 1 0,13 55-9 16,-20-59 4-16,20 59-11 15,-13-59 8-15,13 59 5 0,-20-52 2 16,20 52-1-16,-13-52-1 0,13 52-10 16,0 0 5-16,-13-48 13 15,13 48-6-15,0 0-15 0,0 0-3 16,0 0 7-16,0 0 7 0,0 0 5 15,0 0-11-15,-20 59 0 16,1-3-6-16,5 3 16 0,-5 7-1 16,-1 1 4-16,0 3-7 15,7 4-11-15,-7-4 11 0,1 0-6 16,-1 1-3-16,-6 3 12 16,6-4 2-16,0-7-3 0,1-8-2 15,19-55-8-15,-27 63 3 0,27-63 0 16,-26 59 11-16,26-59 2 15,0 0-8-15,-13 52-13 0,13-52 13 16,0 0 0-16,0 0 5 0,0 0-5 16,0 0-4-16,0 0 0 15,0 0 9-15,0 0 1 0,20-74-4 16,-1 11-2-16,1 0-9 0,0 0 9 16,-1 4 10-16,1-7-6 15,-7 7 5-15,0-1-9 0,7 1 0 16,-13 4 2-16,-1 7-2 15,7 0-10-15,-6 4 10 0,-7 44-9 16,7-56 14-16,6 15-2 16,-13 41 7-16,6-48-10 0,-6 48 2 15,0-51-12-15,0 51 2 0,0 0 8 16,7-41 12-16,-7 41-12 16,0 0-6-16,0 0-3 0,0 0 9 15,0 0-3-15,0 0-5 0,46-4 8 16,-46 4 6-16,0 0 0 15,52 56-4-15,-12-4 1 0,-1-1-3 16,1 1-6-16,-7-4 11 16,6 0 2-16,0-4-3 0,-39-44-4 15,66 56 0-15,-7-12-8 16,-6-11 8-16,-1-7 7 0,-6-4-2 16,-46-22-8-16,46 15-4 0,-46-15-5 15,0 0-15-15,46 11-55 16,-46-11-67-16,0 0-61 0,0 0-74 15,53 22-78-15,-53-22-91 0,59 26-34 16,0 0-23-16</inkml:trace>
  <inkml:trace contextRef="#ctx0" brushRef="#br0" timeOffset="8672">19103 4906 483 0,'-46'-22'93'0,"46"22"-9"0,-60-15 10 15,8 4-7-15,-1 7 4 16,1 8-33-16,6 11 16 0,-13 3 36 16,-1 16 23-16,-5 3-11 15,-1 7 46-15,-13 0-38 16,0 4-13-16,7-3-14 16,0 6-12-16,6-3-10 0,0 8 20 15,7 3 28-15,0 4 5 16,6 7-8-16,7 8-47 15,7 10-3-15,13 1 7 0,13 0-14 16,6-1-12-16,20-3 2 16,7-7-2-16,19-4 11 0,7-12-13 15,27-6-13-15,12-8-12 16,14-11 5-16,12-11-1 16,8-15-18-16,-1-8-5 0,7-6-11 15,-7-16 0-15,-6-10 0 16,-14-12 7-16,-6-18 1 15,-13-15-8-15,-13-15-20 0,-20-14-11 16,-13-12-3-16,-14-6 2 16,-19 2 21-16,-13 8-4 15,-6 15 21-15,-14 11-2 0,-7 12-4 16,-6 10-5-16,-6 7-3 16,-1 12-3-16,-6 7 11 0,6 8-3 15,-6 6-7-15,7 9-1 16,6-1-13-16,46 15-22 0,-59-15-10 15,13 8-24-15,46 7-45 16,0 0-94-16,0 0-132 16,0 0-169-16,0 0-6 15,0 0-4-15</inkml:trace>
  <inkml:trace contextRef="#ctx0" brushRef="#br0" timeOffset="10708">19326 5918 374 0,'0'0'95'0,"0"0"17"16,0 0 35-16,0 0 33 0,0 0 24 16,0 0-45-16,33 0-55 15,26 0 22-15,7 0-6 16,13-3 33-16,19-5 2 0,14 5-34 15,26-1 2-15,13 0 6 16,20 8-30-16,13 3 7 16,6 4-13-16,14 8-3 0,6-1-15 15,7 8-9-15,-6 0-10 16,-8 7-16-16,-6-3-13 0,-19 7 3 16,-7-4 8-16,-7-3 5 15,-6-1-12-15,-7 1-22 0,-7-1-2 16,-12 1 4-16,-7 0-2 15,0-8 0-15,-14 4 2 0,1-1-5 16,-7-2-6 0,0 2 0-16,-6 1-7 0,6 0 16 15,-13 0 1-15,-13 0 2 16,0-4 2-16,-7-3-2 0,-13-1-7 16,-6-3 2-16,-7-4-11 15,0 4 0-15,-46-15 4 0,39 11 14 16,-39-11 3-16,0 0-5 15,39-4-2-15,-39 4-14 16,0 0-3-16,0 0-17 0,0 0-15 16,0 0-25-16,20-44-25 15,-13 7-12-15,-14 0-12 16,1 0-20-16,-8 0-5 0,1-4 37 16,-6 1 28-16,5-1 17 15,-5 0 51-15,6 4-6 16,13 37 15-16,-27-44 3 0,27 44 0 15,-19-37 6-15,19 37 13 16,0 0 6-16,0 0 0 0,0 0 9 16,0 0 72-16,0 0 9 15,0 0-28-15,0 0-14 0,13 56-1 16,6-12-16-16,14 0-19 16,7-3-8-16,-1-4-24 15,7-8 5-15,-6 1-14 16,6-4 10-16,-7-8-9 0,0-7 4 15,1-3-4-15,-40-8 3 16,46 3-7-16,-46-3-4 0,33-3 13 16,-33 3-2-16,0 0-7 15,0 0 5-15,0 0-5 0,0 0-4 16,0 0-9-16,0 0 8 16,0 0 23-16,-33 37 13 15,-13 0 2-15,-7-4 8 0,1 7 0 16,-7-3 4-16,6 0-15 15,-6 0 0-15,0 0-9 16,0 0-5-16,6-11-4 0,0 0 0 16,7 0-12-16,46-26-11 15,-52 29-64-15,52-29-106 16,0 0-119-16,-46 41-188 0,46-41-244 16,0 0-58-16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0:25.42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485 320 1219 0,'-53'26'181'15,"14"-10"59"-15,0-5-30 16,-1-7-33-16,1-8 11 0,6 0-28 15,33 4-42-15,-40-23-35 16,40 23-41-16,-13-48-11 16,20 8-19-16,19-8-12 0,20 3 7 15,7 8-7-15,6 8-22 16,-7 7 28-16,1 10-1 16,-1 16-22-16,-6 4 14 0,-7 14-3 15,-6 11-12-15,-13 11 18 16,-7 8 15-16,-13 11 4 15,-13 8 40-15,-14 7 24 16,-25 7-10-16,-1 7-14 0,-18 4 32 16,-8 11-15-16,0 4-14 15,7-4 0-15,1 5-6 0,11-9-33 16,14-7-2-16,20-11-10 16,6-7-6-16,14-8 1 15,6-14-45-15,20-12-131 0,-20-44-162 16,39 37-214-16,0-22-229 15</inkml:trace>
  <inkml:trace contextRef="#ctx0" brushRef="#br0" timeOffset="308">0 2392 1438 0,'19'41'317'0,"-19"-41"-9"0,33 30-55 15,-6-15-51-15,5-15-82 16,1-7-35-16,-33 7-52 16,32-38 15-16,-6 1-12 15,-12-4-11-15,-8 4-15 0,-6-7-6 16,-6 3 18-16,-1 4-5 15,-6 8 4-15,13 29-3 16,-32-22-15-16,32 22-14 0,-39-4 15 16,39 4-80-16,0 0-160 15,-46 15-249-15,46-15-316 0</inkml:trace>
  <inkml:trace contextRef="#ctx0" brushRef="#br0" timeOffset="727">1180 595 1930 0,'-7'-45'280'0,"-6"8"-19"15,0-3-43 1,-14-8-72-16,8 0-63 0,-1-5-23 16,7-2-30-16,6-4 5 15,14-1-29-15,6 9 7 0,13 10-20 16,7 11 20-16,7 8-13 16,12 15 3-16,-7 18-7 15,8 19 17-15,-14 18 29 0,-6 18 10 16,-20 23 7-16,-19 14 18 15,-21 9 1-15,-12 6 5 0,-7 4-11 16,-7-4-25-16,8-3-16 16,-1-4-21-16,7-7-2 15,6-8-4-15,7-7-4 0,13-8 3 16,13-7-36-16,6-4-92 16,7-7-127-16,14-11-214 15,5-12-288-15,-5-6-159 0</inkml:trace>
  <inkml:trace contextRef="#ctx0" brushRef="#br0" timeOffset="1007">996 2766 1387 0,'-27'45'340'0,"27"-45"31"0,0 0-27 15,0 0-70-15,0 0-85 16,0 0-75-16,0 0-53 16,0 0-21-16,40-11 17 0,-40 11 13 15,39-37-16-15,-19 0-4 16,-14 7 12-16,-6 1 10 0,0 29-11 16,0 0-26-16,-46-22-11 15,0 10-20-15,7 16-46 16,0 7-109-16,7 4-137 0,32-15-249 15,0 0-366-15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0:59.2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37 1551 0,'7'-11'20'16,"-7"11"-24"-16,7-4 4 0,-1-3-36 16,-6 7-87-16,7-8-141 15,6 1-77-15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1:34.20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F81DAA-F475-4E56-96D1-B7A461B633BB}" emma:medium="tactile" emma:mode="ink">
          <msink:context xmlns:msink="http://schemas.microsoft.com/ink/2010/main" type="inkDrawing" rotatedBoundingBox="4616,2444 5350,16788 4573,16828 3839,2484" semanticType="callout" shapeName="Other"/>
        </emma:interpretation>
      </emma:emma>
    </inkml:annotationXML>
    <inkml:trace contextRef="#ctx0" brushRef="#br0">572 0 295 0,'0'0'38'0,"0"0"28"16,0 0 2-16,0 0 36 0,0 0-22 16,0 0 22-16,0 0-19 15,0 0-8-15,0 0-4 0,0 0-29 16,0 0-19-16,0 0 12 16,0 0-61-16,0 0 35 15,0 0-35-15,0 0 13 0,0 0 33 16,-40 48-27-16,7-4 22 15,0 1 15-15,7 3 6 16,-7 7 18-16,14 1 16 0,-14 10 30 16,6 8-33-16,1 4-11 15,0 7-18-15,6 7 54 0,7 4-41 16,-7 7-9-16,7 1 6 16,7 7 10-16,6 3 0 0,0 8 5 15,0 4 17-15,6 7-7 16,7 7-5-16,7 4 6 15,-7 0 7-15,13 4-2 16,1 7-16-16,-8-3-23 0,1 3 4 16,-7-7-15-16,0-8 7 15,-13-3-5-15,-6-12 1 0,-7-6 12 16,-7-9-5-16,-6-6-11 16,-14-12-8-16,1-3-6 0,-1-8 1 15,-6-7-12-15,0-15 0 16,14-14 8-16,32-45-3 0,-53 48 0 15,53-48-4-15,0 0 1 16,0 0-2-16,0 0-5 0,0 0-8 16,0 0-2-16,0 0 3 15,0 0-5-15,0 0 2 16,0 0 1-16,-13 48 5 16,13-48-6-16,20 62 7 0,6 1 22 15,7 11 2-15,0 7 25 16,-1 19 22-16,1 11 5 0,-6 15 0 15,-1 10 3-15,0 12-14 16,-6 4-13-16,0 6-7 0,-1 1 9 16,1 11-15-16,0 4-3 15,-1 7-17-15,8 7-5 0,-1 8-4 16,0 7-4-16,1 4 5 16,5-4 0-16,1-7-2 15,0 0 9-15,-7-11-6 16,1-4-1-16,-8 0-8 0,1-4 2 15,-13 1 5-15,-1-5-3 16,1-3 2-16,-7-4 28 0,-7 8-34 16,7 0 4-16,-6-4 1 15,-1 0-2-15,1-8 0 0,6-7 2 16,0-3-3-16,6-8 30 16,1-7-46-16,-1-1 7 0,7-3 7 15,1-3 0-15,-1-8-6 16,0-4 6-16,-7 0 8 0,8-7-4 15,-8-4 2 1,7 0-9-16,-13-3 8 0,7-1-9 16,-1-7 12-16,-6-4-15 15,0-3 4-15,0-4 3 0,0 0 0 16,-6 0 8-16,-1-7-8 0,7-5-4 16,0-2 10-16,0-1 0 15,0 0-6-15,0-3-6 0,0-12 6 16,7 8 9-16,-7-4-9 15,6 0 0-15,-6 8 0 0,0-5-4 16,0 5 4-16,0-1 9 16,-6 12-3-16,-1-4-6 15,7 0-7-15,-6-4 2 0,-1 0 14 16,7 0-15-16,0-7 1 16,0 0 16-16,13 3-15 0,-6-6 4 15,6-1 2-15,-6 0-2 0,6-4-5 16,0-3 10-16,7-4-11 15,-7 0 8-15,6 0 8 0,-5-4-16 16,5-3 8-16,8-4 1 16,-8 4-3-16,1-16 0 0,-20-25 0 15,39 37 0-15,-12-11 0 16,-27-26 0-16,39 26-4 0,-39-26 8 16,33 22-11-16,-33-22 10 0,39 22-3 15,-39-22 3-15,0 0-6 16,0 0 3-16,27 34-3 15,-27-34-9-15,0 0-77 0,0 0-67 16,0 0-102-16,0 0-264 16,0 0-370-16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1:38.4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FE085A-99F6-4C55-B7FF-D0DC477E2E32}" emma:medium="tactile" emma:mode="ink">
          <msink:context xmlns:msink="http://schemas.microsoft.com/ink/2010/main" type="inkDrawing" rotatedBoundingBox="7267,1817 24779,1673 24783,2130 7270,2274" semanticType="underline" shapeName="Other">
            <msink:sourceLink direction="with" ref="{85F13C9A-C116-4EEB-9A9D-B1D2E3D56227}"/>
            <msink:destinationLink direction="with" ref="{E7E74C65-2EB4-4625-BFF1-8B5D0C6E9BB5}"/>
          </msink:context>
        </emma:interpretation>
      </emma:emma>
    </inkml:annotationXML>
    <inkml:trace contextRef="#ctx0" brushRef="#br0">0 1673 319 0,'0'0'22'0,"0"0"26"0,0 0 1 16,0 0-9-16,0 0 8 15,0 0-28-15,-20-40-3 16,13 3 6-16,7 37-18 0,7-52 9 16,-1 8-20-16,8 3 19 15,5 4-3-15,8 4-19 16,-8 3 17-16,-19 30-21 0,40-29 16 16,-7 10-11-16,-1 5 17 15,1 3-16-15,0-1 17 0,7 5-18 16,6 3 3-16,0 1 5 15,6-1-8-15,7 0 3 0,7 4 15 16,0 0-10-16,-1 0 4 16,1 0 2-16,6 4-6 15,1 0 19-15,6-1-19 0,6 1 13 16,-6 0-2-16,0 7-19 16,6-4 24-16,1 4-30 15,-1 0 19-15,0 4 4 0,7 0-9 16,0 0 0-16,0 3 0 15,-6 1 30-15,6 3-24 0,-7 0 11 16,1 0-14-16,-7 4 23 16,6 4 4-16,-13-1-8 0,1 1 1 15,-8-1-13-15,1-3 14 16,-20-4-14-16,0-7-10 0,-46-15 10 16,39 15-10-16,-39-15 27 15,40 4-31-15,-40-4-2 16,39-19 2-16,-39 19 8 15,46-37 14-15,-6 4-28 0,-40 33 18 16,46-52-15-16,-7 11-6 16,-39 41 22-16,40-44-12 0,-40 44 6 15,39-37 9-15,-39 37-26 16,0 0 17-16,33-37 3 0,-33 37-18 16,0 0 18-16,0 0-1 15,0 0-5-15,0 0 31 16,26-33-26-16,-26 33-5 0,0 0 4 15,0 0-26-15,0 0 30 16,0 0-20-16,0 0-1 16,0 0 20-16,0 0 11 0,40 4-25 15,-40-4 14-15,46 14-18 16,-46-14 7-16,46 19 26 0,-7-4-16 16,0 3-6-16,1-7-5 15,-1 8 1-15,7-1 15 16,0 1-18-16,7-5 32 0,-1 5-29 15,1-8 10-15,6 0 1 16,7-3-15-16,13-5 22 0,0 1-11 16,6-4-6-16,14 0 6 15,6-4-11-15,6-3 21 16,8-8-10-16,12 11-9 0,7-3 13 16,13-4-10-16,0 3 3 15,7-3 0-15,-7-3 5 16,7 3 0-16,-7-4-11 0,7 0-5 15,-7 0 11-15,0 8 21 16,-6-1-8-16,-1 8-19 0,-6 0 1 16,7 4-6-16,-7-4 19 15,6 4-8-15,1 0-14 0,-7-1 33 16,0-3-32-16,0 4 15 16,-13 0 0-16,6-1-17 15,-6 1 26-15,0-4-11 16,-7 4 5-16,7-1 1 0,-7 1 14 15,-6 0-30-15,6-1 10 16,-6-3 0-16,0 4 8 0,-7-4-2 16,0 0-21-16,0 0 26 15,0 0-24-15,0 0 0 0,1 4 27 16,-1-4-18-16,0 0 6 16,-7-4-10-16,-6 8-1 0,-6-4 27 15,-7 0-33-15,0 0 30 16,-7 0-22-16,0 0-1 15,0 0 25-15,-6-4-37 16,6 0 20-16,-6 1 15 0,6-5-29 16,1 5 8-16,-1-5 16 15,0 5-28-15,1-1 30 0,-1 0-12 16,-6 4 0-16,6-7 0 16,7 3-21-16,-7 0 28 0,13 1-13 15,-6-1 6-15,7 0-13 16,-1 1-10-16,7-1 27 0,0-3-21 15,0 3 10-15,0-4 7 16,-7 1-21-16,7 3 12 16,-6-3 9-16,-7 3-17 15,-7 1 21-15,0-1-19 0,7 4 25 16,-7-4-17-16,1 4 12 16,-8 0 13-16,8 0-30 0,-1 4 12 15,0-4 4-15,1 4-20 16,5-8-18-16,-5 0-9 0,6 4 10 15,-1-7 15-15,1 3-14 16,7 0 29-16,-7 1 0 16,13-1-11-16,-7 4 19 0,7-4-8 15,0 4 5-15,7 0-6 16,-7 0-1-16,-7 0 10 16,0 0-13-16,-6 4 1 0,0-4 2 15,7 0-21-15,-8-4 13 16,-5 1-17-16,6-1 7 0,-7-3 13 15,7 3-26-15,-7 0 32 16,0 1 12-16,7 3-8 16,-7-4-3-16,1 0-2 0,-1 4 9 15,-6 0-4-15,6 0-22 16,0 4 40-16,-6-4-21 0,0 0-6 16,6 0 9-16,0-4-21 15,1 4-6-15,5-7 6 0,1 3-8 16,0 0 37-16,0-7-54 15,6 4 46-15,1 3-6 16,-7-3 9-16,6 3-6 0,-13 0-3 16,7 1 1-16,-13 3 5 15,0 0-7-15,-1 3 7 16,-5 5-9-16,-8 3 15 0,1 0 5 16,-1 0-3-16,-6 0 6 15,-6 4-2-15,6-4 20 0,-7 4-15 16,1 0 8-16,-40-15-5 15,39 29-2-15,-39-29-5 0,0 0 19 16,46 56-17-16,-26-16 1 16,-20-40 9-16,13 56 0 0,-13-56-21 15,-7 55-31-15,7-55-124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18.3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3365 507 700 0,'0'0'197'0,"0"0"33"0,0 0 23 16,0 0-66-16,0 0-61 16,0 0-15-16,0 0 80 15,0 0 19-15,0 0-6 0,-7 36-45 16,1 5-10-16,6 3-7 16,-7 5-35-16,7-5-37 0,-6-4-7 15,-1 1 5-15,1 0-10 16,-8-4-2-16,-12-4-9 0,-7-7-28 15,-13 0-15-15,-6-8 10 16,-7 1-14-16,-1-12-6 0,-5 0 15 16,6-7-9-16,6-7 0 15,7 0 4-15,7-12-4 16,12-3-7-16,27 22 2 0,-33-41-9 16,20 8 14-16,7 4-21 15,6 29 0-15,6-34 10 0,-6 34-12 16,20-26 12-16,-20 26 8 15,0 0-11-15,33-11 8 0,-33 11-7 16,0 0 9-16,0 0-4 16,26 34 8-16,-26-34-3 0,0 40 18 15,-6-10-12-15,6-30 6 16,-33 37 49-16,0-11 4 0,7-8 12 16,-7-7 33-16,33-11 17 15,-40 11 38-15,40-11 34 16,-39 4-1-16,39-4 15 0,0 0-52 15,0 0-20-15,-40-33-23 16,40 33-30-16,-26-45 13 0,13-3-37 16,0 4-28-16,0-4 16 15,6-4-28-15,1 1 1 0,-8-1-3 16,14 0-19-16,-6 0-9 16,-1 4 5-16,1 0-15 0,-1 4-104 15,1 7-80-15,6 0-101 16,-7 7-83-16,7 30-88 0,0 0-163 15,-20-40-330-15</inkml:trace>
  <inkml:trace contextRef="#ctx0" brushRef="#br0" timeOffset="216">3326 318 2394 0,'0'0'433'0,"0"0"-52"15,0 0-82-15,0 0-117 0,0 0-78 16,0 0-58-16,0 0-20 16,0 0-115-16,0 0-129 0,0 0-227 15,0 0-452-15</inkml:trace>
  <inkml:trace contextRef="#ctx0" brushRef="#br0" timeOffset="455">3056 0 1863 0,'0'0'332'0,"-39"8"50"16,39-8-131-16,-40 44-90 16,7 4-91-16,1 4-22 0,-1 3-30 15,-7 8 1-15,-6 4-6 16,0 6-47-16,-6 1-131 0,-1 4-235 16,-6 3-272-16,6-3-180 15</inkml:trace>
  <inkml:trace contextRef="#ctx0" brushRef="#br0" timeOffset="851">1939 551 1468 0,'0'0'227'0,"0"0"150"15,0 0-52-15,-7 34-100 16,7-1-81-16,7 0 4 0,6 0-13 16,0 1-46-16,7-1-30 15,-7 0-3-15,-13-33-40 0,20 37 11 16,-20-37-6-16,6 33-6 16,-6-33 51-16,-13 30 54 15,13-30-4-15,-52 37-10 0,-14-11-16 16,-13-4-22-16,-13 0 7 15,-20 4 12-15,-6-8-10 0,-13 8 0 16,-7-7 27-16,-7-1-18 16,7 1-29-16,0-4-6 0,13-4-31 15,7 0-3-15,13-11-2 16,6 0-22-16,14 0 16 0,13-8-60 16,12-3-167-16,8-4-134 15,6-3-127-15,6-4-232 16,40 22-413-16</inkml:trace>
  <inkml:trace contextRef="#ctx0" brushRef="#br0" timeOffset="1037">20 596 1785 0,'46'18'472'0,"7"-7"-33"0,6-7-115 15,13-4-141-15,7-4-87 16,0-3-48-16,-7-4-54 16,0 0-143-16,-12-4-258 0,-14 0-421 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19:28.3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673 354 400 0,'-50'28'94'16,"0"0"55"-16,7-4 48 15,0 4 14-15,-1 0-17 16,1 7-34-16,0 13-30 0,-1 5 20 15,13 2-57-15,0 4-38 0,7 8-24 16,5-8 11-16,13-3-55 16,0-4 23-16,18-7 11 0,0-7-41 15,-12-38 53-15,44 35-42 16,5-17 33-16,7-25-34 0,0-11-15 16,6-20 33-16,-6-14-18 15,-7-18 26-15,-12-13-22 0,-12-8 6 16,-13-10-6-1,-12-11 2-15,-12-6 1 0,-19 3-8 16,-6 14 99-16,-13 21-23 0,1 17-37 16,-13 21-2-1,6 22-9-15,-6 23-3 0,0 32-8 0,0 31 2 16,0 18 0 0,13 6 1-16,11 4-9 0,14 0 4 0,17-10 9 15,14-4 7-15,11-7-9 16,13-10-19-16,19-14 8 0,6-11 6 15,18-7-6-15,0-20 4 16,7-11 1-16,-1-11-1 16,-5-24-7-16,-13-6-2 0,-7-15 5 15,-11-7 5-15,-19-6-8 16,-7-5 15-16,-24 5 40 0,-6 6 119 16,-19 21-21-16,-7 14-56 15,-17 25-49-15,-13 34-30 0,-13 28 12 16,-12 25-27-16,6 14 18 15,13 6-18-15,6-6 5 0,24-4 0 16,13-7-5-16,19-11 0 0,18-13-3 16,19-11 16-1,25-20-7-15,12-18-6 0,24-21 16 0,13-21-26 16,7-14 22-16,-7-14-12 16,0-17 0-16,-12-17-4 15,-7-22 4-15,-18-13-18 16,-18-15 25-16,-13 4-7 0,-25 11 57 15,-12 21 116-15,-13 16-50 16,-12 33-58-16,-19 16-30 0,-11 39-12 16,-20 39-23-16,-18 44 15 0,-19 25-24 0,13 18 21 15,6-4-21 1,18-7 18-16,19-11-15 0,19-20 6 16,18-4-8-16,19-17 17 15,12-11-15-15,19-7 6 0,18-14 8 16,13-10-16-16,6-10 20 15,12-15-28-15,-12-10 25 0,0-3-16 16,-6-11-10-16,-7-28-14 0,-11-24 15 16,-7-21-6-1,-13-10 28-15,-18 3-10 0,-12 14 29 0,-13 17-1 16,0 21 6 0,-6 22-16-16,-12 16-14 0,-7 29 6 0,-5 20-11 15,-1 14 9-15,0 14-26 16,13 1-51-16,12 9-185 0,12 4-98 15,13 8-236-15,12 6-109 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1:39.5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F13C9A-C116-4EEB-9A9D-B1D2E3D56227}" emma:medium="tactile" emma:mode="ink">
          <msink:context xmlns:msink="http://schemas.microsoft.com/ink/2010/main" type="writingRegion" rotatedBoundingBox="13568,516 15710,668 15640,1646 13498,1494">
            <msink:destinationLink direction="with" ref="{C5FE085A-99F6-4C55-B7FF-D0DC477E2E32}"/>
            <msink:destinationLink direction="with" ref="{CD46A3B6-79A3-454B-95B8-87AF8895A076}"/>
          </msink:context>
        </emma:interpretation>
      </emma:emma>
    </inkml:annotationXML>
    <inkml:traceGroup>
      <inkml:annotationXML>
        <emma:emma xmlns:emma="http://www.w3.org/2003/04/emma" version="1.0">
          <emma:interpretation id="{4157CA61-BC95-4BDD-B6E4-43FB5F293E19}" emma:medium="tactile" emma:mode="ink">
            <msink:context xmlns:msink="http://schemas.microsoft.com/ink/2010/main" type="paragraph" rotatedBoundingBox="13568,516 15710,668 15640,1646 13498,1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50D0B7-C085-48A2-86B9-558A45CB2333}" emma:medium="tactile" emma:mode="ink">
              <msink:context xmlns:msink="http://schemas.microsoft.com/ink/2010/main" type="line" rotatedBoundingBox="13568,516 15710,668 15640,1646 13498,1494"/>
            </emma:interpretation>
          </emma:emma>
        </inkml:annotationXML>
        <inkml:traceGroup>
          <inkml:annotationXML>
            <emma:emma xmlns:emma="http://www.w3.org/2003/04/emma" version="1.0">
              <emma:interpretation id="{5178532D-69E6-43F8-96E9-18E357313CAF}" emma:medium="tactile" emma:mode="ink">
                <msink:context xmlns:msink="http://schemas.microsoft.com/ink/2010/main" type="inkWord" rotatedBoundingBox="13568,516 15710,668 15640,1646 13498,1494"/>
              </emma:interpretation>
            </emma:emma>
          </inkml:annotationXML>
          <inkml:trace contextRef="#ctx0" brushRef="#br0">6899 0 432 0,'0'0'58'16,"0"0"-23"-16,0 0 88 15,0 0 4-15,7 40-8 0,0 5-1 16,-14 7-50-16,0-4 29 16,1-4 3-16,-7 0 1 15,-7-3-18-15,0-1-26 0,-13-6-14 16,1-5-34-16,-1-7 12 15,0-3-5-15,33-19 7 0,-33 11-32 16,33-11 28-16,0 0-24 16,0 0 7-16,-26-33-29 0,19-4 39 15,7 4 5-15,7 3 13 16,-7 30-18-16,6-30-2 0,-6 30-10 16,0 0 9-16,0 0-9 15,0 0 31-15,0 0 25 0,0 0 58 16,0 0-53-1,-33 23 12-15,-6 6-22 0,0-7-31 16,-7 4-7-16,6-7 12 16,-6-5-36-16,7-6 21 0,39-8-1 15,-46 0 7-15,19-8-9 16,27 8 20-16,-32-29 5 0,18-8 19 16,8 0 2-16,6 0 11 15,0 8-8-15,0 29 8 0,6-30-24 16,-6 30-44-16,0 0-3 15,0 0 17-15,0 0 55 0,7 63-15 16,6 0-8-16,0 10 13 16,14-2 33-16,-1 3-6 15,13-4-26-15,1-7-26 0,6-1-6 16,0-6-14-16,0-8 2 16,0-11-38-16,-7-11-125 0,7-8-182 15,-6-11-270-15,-1-7-125 16</inkml:trace>
          <inkml:trace contextRef="#ctx0" brushRef="#br0" timeOffset="409">7583 606 918 0,'0'0'229'15,"0"0"17"-15,0 0-85 16,0 0-62-16,0 0-63 0,0 0 8 16,0 0-8-16,0 0-1 15,0 0 12-15,0 0-1 0,33 26-26 16,-33-26 1-16,33 25-6 16,-33-25 1-16,32 23-5 0,-32-23-2 15,33 11-4-15,-33-11-5 16,0 0 11-16,0 0-19 0,0 0 27 15,27-34-9-15,-21 5 23 16,-6 29 5-16,-13-37-6 16,13 37-16-16,-46-26-16 0,7 19 10 15,-7 7-6-15,0 7 9 16,6 8 10-16,7 0 17 0,33-15-11 16,0 0 7-16,-26 29-5 15,26-29 4-15,0 0 1 0,0 33-14 16,0-33-2-16,39 19-44 15,1-12-163-15,-1-7-247 0,1-7-167 16</inkml:trace>
          <inkml:trace contextRef="#ctx0" brushRef="#br0" timeOffset="797">8306 462 1062 0,'0'0'254'15,"0"0"53"-15,0 0-55 16,0 40-79-16,0-40-57 0,-13 37-42 16,13-37-12-16,-14 33-16 15,14-33-6-15,0 0-6 16,0 34-9-16,0-34-6 0,0 0-14 15,0 0 4-15,0 0-3 16,0 0 0-16,0 0-2 0,40 3 3 16,-40-3-4-16,0 0 2 15,33-40-5-15,-14 7 8 0,-5-1 18 16,-14 34 22-16,0-29 1 16,0 29-12-16,0 0-5 0,0 0-30 15,-46 3-2-15,6 16-9 16,7 3 4-16,33-22 9 0,-39 37-9 15,13-4-58-15,26-33-158 16,-20 37-381-16,13-7-142 16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1:13.4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E74C65-2EB4-4625-BFF1-8B5D0C6E9BB5}" emma:medium="tactile" emma:mode="ink">
          <msink:context xmlns:msink="http://schemas.microsoft.com/ink/2010/main" type="inkDrawing" rotatedBoundingBox="15990,9046 28191,3863 30032,8199 17832,13382" semanticType="callout" shapeName="Other">
            <msink:sourceLink direction="with" ref="{C5FE085A-99F6-4C55-B7FF-D0DC477E2E32}"/>
          </msink:context>
        </emma:interpretation>
      </emma:emma>
    </inkml:annotationXML>
    <inkml:trace contextRef="#ctx0" brushRef="#br0">12046 5442 891 0,'46'3'242'16,"-7"1"-6"-16,-39-4-31 16,46 4-36-16,0-8-78 0,-6 4-45 15,12-4-23-15,1 1-19 16,6 3-79-16,7-4-96 15,-1 0-66-15,8 1-1 0,5-1-15 16,-5 0 37-16,6 4 60 16,-7 0 21-16,0 4 71 0,-6 0 18 15,6-1 29-15,-6 1 11 16,0 3 10-16,6-7 33 16,-6 4 16-16,-7-4 18 0,6 4 13 15,1-4 8-15,-7 4 38 16,7-4 27-16,0 3 1 0,-1 1-41 15,1-4-69-15,6 0-31 16,1 0 30-16,-1 0-117 16,13 0-51-16,1 0-80 0,6 0-8 15,0 4 40-15,6-1 2 16,-6-3 36-16,0 0 31 16</inkml:trace>
    <inkml:trace contextRef="#ctx0" brushRef="#br0" timeOffset="488">15377 5457 119 0,'60'-4'9'0,"-1"0"-3"16,0-3-13-16,0-1 17 0,-6-3-21 16,6 4 19-16,-7 0 46 15,-6-5 40-15,-46 12 43 16,66-7 18-16,-20 0 44 16,-46 7 10-16,59-11-15 0,-59 11-45 15,66-15-89-15,-7 4-41 16,-6-4 21-16,-1 4-20 0,7 3-34 15,0-3-65-15,15 0-40 16,5 0-30-16,-1 0 23 0,14 4-12 16,7-4-6-16,0 3 53 15,-7-3 6-15,6 8 1 0,7-1 34 16,-13 0-11-16,0 4 15 16,0 0 22-16,0 0-8 0,7 0 18 15,-7 4-1-15,6 0 3 16,-6-1 18-16,7 1 4 15,-14 0 28-15,1-1 50 16,-14 1 18-16,0-4 41 0,-6 4 8 16,0-1 0-16,0 1 47 15,-7-4-39-15,6 4-1 0,1-4-20 16,13 3-53-16,-7-3-30 16,14 0-38-16,6-3-14 0,0 3 11 15,0-4-4-15,6 0 6 16,1 1-25-16,6 3 8 0,0-4-15 15,0 4-18-15,-6 0 60 16,-14 4-25-16,-13-4-11 16,-19 0 2-16,-53 0-102 0,53 3-155 15,-53-3-72-15,0 0-95 16</inkml:trace>
    <inkml:trace contextRef="#ctx0" brushRef="#br0" timeOffset="3348">9457 5338 2191 0,'-27'4'323'0,"27"-4"-46"0,0 0-50 16,-32 15-53-16,32-15-48 16,0 0-35-16,0 0-13 15,0 0-3-15,0 0-14 16,0 0-24-16,0 0-20 0,0 0-11 15,0 0 1-15,0 0 8 16,0 0-6-16,0 0-40 0,0 0-34 16,0 0-17-16,39-45 15 15,-6 1 11-15,0-4 8 0,6 4-2 16,7-4 18-16,7 0 2 16,12-4 6-16,14-3 6 0,20-1-4 15,6-7-15-15,20 1-3 16,6-5 5-16,14-3 23 15,6-8 18-15,7-3 1 16,6-4-3-16,7 4 0 0,0-4 5 16,0-4-6-16,13 0 2 15,6 1-5-15,14-8 20 0,6-11 3 16,0-4 6-16,1-11-7 16,12-4-18-16,-6-3 7 0,0 0-11 15,6-1 0-15,-6 8 0 16,13 4 3-16,0 4 1 0,-7 10-4 15,1 8 0-15,-7 7-7 16,-7 4 3-16,-6 8 14 0,-7 7-4 16,-7 3-6-1,-6 4-14-15,0 4 7 0,0 4 7 16,7-1-6-16,-6 5 14 16,-1-1-5-16,0 8 8 0,-7 3-21 15,1 0-1-15,-1 1 19 16,-6 6-6-16,0-2-6 0,-7 2-7 15,-6 5 6-15,-13-5 11 16,-1 5-1-16,-6-1 6 0,0 1-11 16,0 3 0-16,7-4 6 15,-14-3-6-15,0 0 5 0,-6 0 10 16,-6-1-5-16,-14 8-5 16,-7 1-11-16,-6 2 0 15,-6 1 17-15,-1 4 11 0,-6-4 2 16,0 3-5-16,0 1-14 15,0-1 4-15,6 1 1 16,-6-1-1-16,0 1-1 0,6-1-8 16,-6 5-11-16,0 2 11 15,-7 1-4-15,-6 0 4 0,-7 0 6 16,-6 0 0-16,-14 4 2 16,-39 7-8-16,46-11-6 0,-46 11 2 15,46-8-4-15,-46 8 8 16,46-3 2-16,-13-1 3 15,-33 4 0-15,46-7 0 0,-7-1-5 16,-39 8-9-16,40-4 5 16,-40 4 14-16,39-3 1 0,-39 3 1 15,0 0-9-15,0 0-6 16,0 0 3-16,0 0 0 16,0 0 0-16,13-37-19 0,-13 37-18 15,0 0 4-15,-13-41 1 16,13 41 1-16,0 0 7 0,-46-44 4 15,46 44 7-15,-52-33 0 16,12 10 10-16,40 23 0 0,0 0-13 16,-39-25 16-16,39 25 0 15,0 0 6-15,0 0-2 16,0 0-9-16,0 0-8 0,0 0-3 16,0 0 4-16,0 0 8 15,0 0 6-15,0 0 2 0,0 0-1 16,0 0-6-16,39 29 3 15,14-7 3-15,-1-3 12 16,14-1-3-16,0-7-2 0,-1 0-2 16,1-3-1-16,-7-1 5 15,-6-3-4-15,-14-4 12 0,-39 0 9 16,46 4 1-16,-46-4 4 16,0 0 2-16,40-4-3 0,-40 4-5 15,0 0 11-15,0 0 4 16,0 0-8-16,0 0-7 15,0 0-7-15,0 0-12 0,0 0-9 16,0 0 0-16,0 0 7 16,0 0-4-16,0 0-11 0,0 0-2 15,0 0 16-15,-27 44 10 16,8-11 1-16,-8 1-1 0,1 3-2 16,0-4-9-16,0 0-5 15,6 0 3-15,20-33-3 16,-26 41 9-16,12-11-7 0,14-30-2 15,-13 40 3-15,0-7-3 16,13-3-3-16,0-30-66 16,-6 37-164-16,6-37-268 0,0 0-595 15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1:35.0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647DCA-D122-4157-8E41-FAF223E73B0C}" emma:medium="tactile" emma:mode="ink">
          <msink:context xmlns:msink="http://schemas.microsoft.com/ink/2010/main" type="writingRegion" rotatedBoundingBox="772,6030 2609,5742 2803,6976 966,7264">
            <msink:destinationLink direction="with" ref="{53CC57D0-547A-458E-BA9D-93E8CA23DC43}"/>
          </msink:context>
        </emma:interpretation>
      </emma:emma>
    </inkml:annotationXML>
    <inkml:traceGroup>
      <inkml:annotationXML>
        <emma:emma xmlns:emma="http://www.w3.org/2003/04/emma" version="1.0">
          <emma:interpretation id="{64DE7628-6154-4DFD-ACCB-BA320ED3F367}" emma:medium="tactile" emma:mode="ink">
            <msink:context xmlns:msink="http://schemas.microsoft.com/ink/2010/main" type="paragraph" rotatedBoundingBox="772,6030 2609,5742 2803,6976 966,7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DB7FD8-1306-4FE5-8DB0-461FD6C34E1A}" emma:medium="tactile" emma:mode="ink">
              <msink:context xmlns:msink="http://schemas.microsoft.com/ink/2010/main" type="line" rotatedBoundingBox="772,6030 2609,5742 2803,6976 966,7264"/>
            </emma:interpretation>
          </emma:emma>
        </inkml:annotationXML>
        <inkml:traceGroup>
          <inkml:annotationXML>
            <emma:emma xmlns:emma="http://www.w3.org/2003/04/emma" version="1.0">
              <emma:interpretation id="{997D2F51-AD65-43BA-89BF-FA6D082747AC}" emma:medium="tactile" emma:mode="ink">
                <msink:context xmlns:msink="http://schemas.microsoft.com/ink/2010/main" type="inkWord" rotatedBoundingBox="772,6030 2609,5742 2803,6976 966,7264"/>
              </emma:interpretation>
            </emma:emma>
          </inkml:annotationXML>
          <inkml:trace contextRef="#ctx0" brushRef="#br0">290 93 720 0,'19'-34'136'16,"-19"34"24"-16,0 0 17 0,0 0-25 15,0 0 93-15,0 0-38 16,0 0-31-16,27 37 5 15,-21 8-30-15,-6 3-24 16,-13 7-28-16,-7 4-41 0,-6 0-12 16,-13 4-19-16,6-8-12 15,0-6-5-15,7-13-3 16,26-36-4-16,-27 37 13 0,27-37 29 16,0 0-3-16,0 0-12 15,-46-7-3-15,46 7-3 0,-33-33 0 16,7-4 13-16,26 37-2 15,0 0-25-15,-20-37 5 16,20 37-12-16,0 0-3 0,0 0 0 16,0 0 24-1,40 52 8-15,6 14 15 0,0 4-5 16,13 4-8-16,-6 4-18 16,6-1-13-16,0-6 1 0,-7-5 4 15,1-7-42-15,-14-7-112 16,-6-4-157-16,-6-7-199 15,-27-41-164-15,26 37 18 0</inkml:trace>
          <inkml:trace contextRef="#ctx0" brushRef="#br0" timeOffset="481">934 211 1355 0,'0'0'253'16,"32"-41"19"-16,-32 41-72 15,0 0-83-15,0 0-41 0,0 0-11 16,-52 37-6-16,6 0-19 16,46-37-13-16,-40 63-14 15,21-11 20-15,19-52-1 0,-13 62-5 16,19-14-20-16,-6-48 0 15,26 45 9-15,-26-45 2 0,53 37-2 16,-53-37-3 0,46 11-20-16,-46-11 15 0,53-11-8 15,-53 11 13-15,0 0 35 16,0 0 16-16,0 0-1 0,0 0-20 16,0 0-17-16,0 0 0 15,0 0-23-15,0 66 12 16,-14 1-9-16,-5-5 5 0,12-2 6 15,1-1-7-15,6-8 25 16,13 1 19-16,0-7 5 0,7-5-19 16,-20-40-18-1,52 37-8-15,1-15-8 0,-7-11 8 16,0-11-14-16,0-7-67 16,-7-15-75-16,7-15-90 0,0-11-137 15,-6-19-152-15,-1-10-113 16,-13-19 14-16</inkml:trace>
          <inkml:trace contextRef="#ctx0" brushRef="#br0" timeOffset="836">1584 0 845 0,'0'0'276'0,"0"0"36"15,0 0-66-15,0 0-23 0,0 0-31 16,-20 63-21-16,7-4-47 15,0-7-22-15,0 0-34 16,13-4-41-16,0 0 19 0,0-48-13 16,13 55-18-16,-13-55-10 15,26 44 24-15,-26-44-23 0,0 0 2 16,53 11 0-16,-53-11-24 16,53-36 24-16,-7-9-3 0,-20-10-10 15,0-4 5 1,-6 3 45-16,0 8 14 0,-7 11 24 15,-13 37-28-15,0 0-41 16,0 0 18-16,0 0 24 0,0 0 26 16,-7 45-44-16,-6 21-9 15,-7 1-23-15,-6 14 11 16,6 8-17-16,1 3-19 0,-1 0-145 16,0-3-150-16,7 0-321 15,6-8-181-15</inkml:trace>
        </inkml:traceGroup>
      </inkml:traceGroup>
    </inkml:traceGroup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1:12.4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4A3F1B-46E7-486E-BEB2-72699B7906E4}" emma:medium="tactile" emma:mode="ink">
          <msink:context xmlns:msink="http://schemas.microsoft.com/ink/2010/main" type="writingRegion" rotatedBoundingBox="8966,9194 17950,9244 17947,9907 8963,9857"/>
        </emma:interpretation>
      </emma:emma>
    </inkml:annotationXML>
    <inkml:traceGroup>
      <inkml:annotationXML>
        <emma:emma xmlns:emma="http://www.w3.org/2003/04/emma" version="1.0">
          <emma:interpretation id="{05681FF5-C413-4578-BD8A-CC0954C2B5DF}" emma:medium="tactile" emma:mode="ink">
            <msink:context xmlns:msink="http://schemas.microsoft.com/ink/2010/main" type="paragraph" rotatedBoundingBox="8966,9194 17950,9244 17947,9907 8963,9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498130-DC6B-4A8F-87DD-E99D6AB9218C}" emma:medium="tactile" emma:mode="ink">
              <msink:context xmlns:msink="http://schemas.microsoft.com/ink/2010/main" type="line" rotatedBoundingBox="8966,9194 17950,9244 17947,9907 8963,9857"/>
            </emma:interpretation>
          </emma:emma>
        </inkml:annotationXML>
        <inkml:traceGroup>
          <inkml:annotationXML>
            <emma:emma xmlns:emma="http://www.w3.org/2003/04/emma" version="1.0">
              <emma:interpretation id="{F9FC1A2A-F492-43D8-B2EA-04182BD0AC2A}" emma:medium="tactile" emma:mode="ink">
                <msink:context xmlns:msink="http://schemas.microsoft.com/ink/2010/main" type="inkWord" rotatedBoundingBox="8965,9436 14111,9465 14110,9638 8964,9609"/>
              </emma:interpretation>
            </emma:emma>
          </inkml:annotationXML>
          <inkml:trace contextRef="#ctx0" brushRef="#br0">3942 5309 401 0,'53'3'66'16,"6"1"-20"-16,-13-4 16 16,7-4-21-16,-1 1-12 15,1-5-18-15,-7 1 19 0,6 0-18 16,-6 3-16-16,0-3 15 15,0 3-11-15,0 0-11 0,0 4-60 16,0 0-42-16,0 0-39 16,0 0-3-16</inkml:trace>
          <inkml:trace contextRef="#ctx0" brushRef="#br0" timeOffset="151">5336 5312 325 0,'65'4'102'16,"-5"0"-28"-16,-1-4-9 15,1 0-11-15,-8 0-27 0,1-4-18 16,-7 0-2-16,6-3-61 16,1 0-10-16,6 3-26 0,0-3-15 15,0 3 21-15,7 0-31 16</inkml:trace>
          <inkml:trace contextRef="#ctx0" brushRef="#br0" timeOffset="312">6651 5372 405 0,'39'0'89'0,"1"0"1"15,19 0-32-15,-7-4-29 16,7-3-16-16,7-1-30 0,6-3-34 16,1 0-63-16,6 0-23 15,6 3 6-15</inkml:trace>
          <inkml:trace contextRef="#ctx0" brushRef="#br0" timeOffset="-176">2129 5276 503 0,'59'-4'134'0,"7"0"7"16,6-3 8-16,0-4 18 15,7 3-72-15,0-3-30 0,0-4-55 16,0 4-10-16,6 0-25 16,-6 8-130-16,0-5-61 15,0 4-20-15,-1 8 15 0,1 0 49 16</inkml:trace>
        </inkml:traceGroup>
        <inkml:traceGroup>
          <inkml:annotationXML>
            <emma:emma xmlns:emma="http://www.w3.org/2003/04/emma" version="1.0">
              <emma:interpretation id="{3D9D6DA5-3C72-415A-B8D3-0761BF6969A1}" emma:medium="tactile" emma:mode="ink">
                <msink:context xmlns:msink="http://schemas.microsoft.com/ink/2010/main" type="inkWord" rotatedBoundingBox="15275,9229 17950,9244 17947,9907 15272,9892"/>
              </emma:interpretation>
            </emma:emma>
          </inkml:annotationXML>
          <inkml:trace contextRef="#ctx0" brushRef="#br0" timeOffset="3063">9095 5039 2113 0,'0'0'371'0,"20"30"-52"0,-20-30-98 15,7 26-86-15,-7-26-54 16,13 25-4-16,-13-25-12 16,0 0-19-16,13 34-9 0,-13-34-18 15,0 0-11-15,39 33-5 16,-6-15 17-16,-33-18-1 16,40 11 6-16,-1-14 0 0,-13-5 0 15,-26 8-3-15,33-29 3 16,-13-1 7-16,-7-3 38 0,-13 3 17 15,0 30-6-15,-7-29-12 16,7 29-25-16,-39-15-13 0,0 19-14 16,-14 18-11-16,-6 8 11 15,6 18 3-15,1 0 7 16,6 3 14-16,13 1 5 0,13-4-3 16,7 0 1-16,6-4 10 15,21-7-11-15,12-3-10 16,7-9 1-16,0-10-5 0,6-11-8 15,7-8-7-15,0-18-8 16,-7-7 16-16,1-16-12 0,-7-3 1 16,-7-7-6-16,-13-4-8 15,0 3 8-15,-13 8 18 0,-6 8 63 16,6 40-3-16,-20-37-24 16,20 37-33-16,-39-11-22 0,-1 22 18 15,-6 18-15-15,13 8 7 16,0 7 22-16,14 8 8 15,6 4 5-15,6-5-7 0,27 1-8 16,-1-4-2-16,21-7-15 16,-1-8-1-16,7-15 21 15,7-6-31-15,-1-16 21 0,8-15-6 16,-8-14-26-16,-6-11 21 16,0-15-13-16,-13-8 13 0,-13-7-16 15,-7-3 12-15,-7 6-3 16,-12 12 8-16,-7 8 5 0,-7 17 14 15,20 34-17-15,-46-14-30 16,0 21-15-16,0 19 26 16,7 11 2-16,6 11 9 0,13 4-20 15,0 7-8-15,20 0 23 16,0 0-15-16,13-7 36 0,14-8-13 16,6-11 12-16,-33-33 7 15,46 33-3-15,-7-25-24 16,0-16 30-16,-39 8-48 0,46-51 1 15,-13-5 30-15,-20-10-9 16,-6-4 0-16,-14-4-37 0,-6 7 35 16,-13 12 7-16,0 14-42 15,26 41 27-15,-73-22 9 16,1 26 15-16,0 22-37 0,0 18 10 16,6 11 8-16,7 8 12 15,19 7 6-15,7 0 1 0,14-3 12 16,19-4 20-16,6-4-25 15,14-11-14-15,13-11 22 16,6-8-8-16,7-10-19 0,7-19-5 16,-1-11 9-16,1-19-11 15,0-18-5-15,-7-15-14 0,-7-7-41 16,-13-7 27-16,-13 3 22 16,-13 7-39-16,-13 16 34 0,-13 17-3 15,-13 16 20-15,-7 22-33 16,-14 18 15-16,-5 15 22 0,12 7-16 15,1 4-1-15,12 4 1 16,7 3 2-16,20-3-5 16,7-4 17-16,12-4-31 15,14-7-100-15,-20-37-155 0,46 33-126 16,0-18-66-16,-7-15-25 16,1-15-58-16,-7-10-199 0,6-12-139 15,-6-4 119-15</inkml:trace>
          <inkml:trace contextRef="#ctx0" brushRef="#br0" timeOffset="472">8438 5320 392 0,'72'4'114'0,"1"-1"-2"0,-1-3 8 16,0 0-40-16,1 0-18 15,5-3-17-15,1-1-63 0,0 0-76 16,0-3-29-16,0 3-64 15,0-3 10-15</inkml:trace>
          <inkml:trace contextRef="#ctx0" brushRef="#br0" timeOffset="33211">9286 5516 139 0,'0'0'66'15,"0"0"26"-15,0 0-9 0,0 0 1 16,0 0-30-16,0 0-2 16,0 0 11-16,0 0-24 0,0 0-23 15,0 0-4-15,0 0 13 16,0 0-35-16,0 0 15 15,0 0 10-15,0 0-6 0,0 0-17 16,0 0 5-16,0 0-6 16,0 0 20-16,0 0-6 15,0 0-14-15,0-26 3 0,0 26 10 16,0 0 6-16,0 0-5 16,0 0-2-16,0 0 25 15,0 0 26-15,0 0-22 0,0 0-7 16,0 0 20-16,0 0 4 15,0 0-30-15,0 0-3 0,0 0-16 16,26 7 34-16,7-7-23 16,-33 0-11-16,39-11-8 15,-6-4 27-15,-33 15 19 0,0 0 13 16,27-33-14-16,-27 33 6 16,19-41-13-16,-19 41-9 0,0 0-21 15,0-33-66-15,0 33-92 16,0 0-81-16,0 0-99 15</inkml:trace>
          <inkml:trace contextRef="#ctx0" brushRef="#br0" timeOffset="670">10068 5320 495 0,'52'4'128'15,"8"-4"-1"-15,-1 0 9 0,6 0 8 16,-5 0-58-16,-1-4-23 15,0 4-17-15,0-4-26 0,-13 0 25 16,7 1-32-16,-1-5-13 16,1 5 6-16,-7-1-56 15,6 4-4-15,-6-4-93 0,7 4-46 16,-1-3 2-16,1 6-10 16,13 1-14-16</inkml:trace>
        </inkml:traceGroup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19:29.5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157 474 890 0,'-31'14'162'16,"0"-4"26"-16,31-10-31 16,-24 18-74-16,5 6-41 0,0 7 10 0,13 15-20 15,-6 13-15 1,-1 4-4-16,13 3 9 0,7-10 3 16,5-4-5-16,13-14 40 15,6-6-29-15,18-19 5 0,7-13-36 16,19-20 11-16,-1-19-3 15,6-10 9-15,-5-10-11 0,-1-10-6 16,-18-5-3-16,-13 1-3 16,-18 0 6-16,-13 0-6 15,-18-4 19-15,-12 4-13 0,-13 4 38 0,-19 9 80 16,-6 15 0-16,-6 17-45 16,-6 28-20-16,0 28-31 0,-6 24 28 15,6 14-14-15,12 18-1 16,6 7-2-16,13 6-15 0,18-6-5 15,13 6-13-15,12-13-13 0,19-11-1 16,12-17 28-16,19-18-10 16,6-14 19-16,19-27 21 0,12-21-21 15,6-18 1-15,0-10-24 16,-6-8-15-16,-13-9 15 0,-11-4 9 0,-26-8-17 16,-12-6 1-1,-19 0 0-15,-30-7 23 0,-19 0 30 16,-13 11 36-16,-18 16 36 15,-7 19 29-15,-5 20-49 0,-7 24-57 0,0 25-31 16,1 28 4-16,5 17 1 0,7 11-6 16,18 17-9-16,13 3 12 15,18 8-15-15,19-1-1 16,18-6-9-16,19-4 13 0,19-17 10 16,18-15-7-16,18-13 16 0,14-18 2 15,11-20-3-15,7-22-10 16,6-13-43-16,-13-7-45 15,-5-11-140-15,-7-7-172 0,-12 0-49 16,-7-10-146-16,-6-11-81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19:30.73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407 288 956 0,'-44'25'156'0,"1"3"-2"0,-7 10-6 0,1 4 7 16,-7 3-32-16,13 7-23 16,6 4-48-16,-1 7 12 0,14-1 41 15,5 1-53-15,13 3-22 16,12 1-2-16,13-5-19 0,5-9-9 16,14-8 17-1,5-17-7-15,7-14-21 0,-1-14 16 16,7-11 11-16,0-20-26 15,-1-11-2-15,1-14 6 0,-12-10 6 16,-1-4-10-16,-12-6 14 0,-6 3 14 0,-13-8-13 16,-12 1-5-1,-12-3 17-15,-7 6-17 0,-6 7 65 16,-6 15 86-16,-12 13-31 16,0 14-61-16,-7 21-27 0,-6 25-21 15,-6 16 0-15,7 22-2 16,-1 10-9-16,12 4 0 0,13 0 10 15,13-4-17-15,12-4-7 0,12-9 32 16,12-8-25-16,7-17 9 16,12-7-14-16,1-11 26 0,5 1-27 15,-6-15 1-15,0-17 9 16,7-7 3-16,-7-13 3 0,-6-12-9 16,0-13-4-16,-6-7 1 15,-1-7 26-15,-5-4-31 16,-7 1 22-16,-6 10 35 15,-6 13 185-15,0 19-25 0,0 9-59 0,0 11-55 16,0 21-51-16,0 0-23 0,-43 39-15 16,0 2-69-16,12 1-131 15,6 4-135-15,0-8-112 0,13-3-173 16,12-35-116-16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1:08.8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86A559-9C06-4FB6-8707-7B68860C95BB}" emma:medium="tactile" emma:mode="ink">
          <msink:context xmlns:msink="http://schemas.microsoft.com/ink/2010/main" type="writingRegion" rotatedBoundingBox="16310,2360 16708,17449 16069,17465 15671,2377"/>
        </emma:interpretation>
      </emma:emma>
    </inkml:annotationXML>
    <inkml:traceGroup>
      <inkml:annotationXML>
        <emma:emma xmlns:emma="http://www.w3.org/2003/04/emma" version="1.0">
          <emma:interpretation id="{61FC51FF-2368-4ED5-88B7-8C3DFE1D8D34}" emma:medium="tactile" emma:mode="ink">
            <msink:context xmlns:msink="http://schemas.microsoft.com/ink/2010/main" type="paragraph" rotatedBoundingBox="16310,2360 16708,17449 16069,17465 15671,2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A6B3D9-B1D1-4B9B-99F9-A34E239BB4B1}" emma:medium="tactile" emma:mode="ink">
              <msink:context xmlns:msink="http://schemas.microsoft.com/ink/2010/main" type="line" rotatedBoundingBox="16310,2360 16708,17449 16069,17465 15671,2377"/>
            </emma:interpretation>
          </emma:emma>
        </inkml:annotationXML>
        <inkml:traceGroup>
          <inkml:annotationXML>
            <emma:emma xmlns:emma="http://www.w3.org/2003/04/emma" version="1.0">
              <emma:interpretation id="{484A1146-49D1-4217-AE3A-85D1A3246FD4}" emma:medium="tactile" emma:mode="ink">
                <msink:context xmlns:msink="http://schemas.microsoft.com/ink/2010/main" type="inkWord" rotatedBoundingBox="16156,3576 16177,2363 16209,2364 16188,3576"/>
              </emma:interpretation>
            </emma:emma>
          </inkml:annotationXML>
          <inkml:trace contextRef="#ctx0" brushRef="#br0">0 0 1156 0,'0'0'251'16,"0"0"-33"-16,0 0-63 15,0 0-61-15,0 0-50 0,0 0-17 16,0 0-13-16,0 0-33 15,0 0-143-15,0 0-251 16,0 0-85-16</inkml:trace>
          <inkml:trace contextRef="#ctx0" brushRef="#br0" timeOffset="231">-7 654 768 0,'0'0'127'0,"-7"40"66"16,7-40 53-16,0 0-41 16,0 0-49-16,0 0-11 15,0 0-53-15,0 0-44 16,7 37-3-16,-7-37-30 0,7 41-6 16,-7-4 10-16,6 7-51 15,-12 4-137-15,6 4-126 0,-7 7-51 16,0 0 33-16,1 8 23 15,-7 7 57-15</inkml:trace>
        </inkml:traceGroup>
        <inkml:traceGroup>
          <inkml:annotationXML>
            <emma:emma xmlns:emma="http://www.w3.org/2003/04/emma" version="1.0">
              <emma:interpretation id="{4DE89429-A8D3-4C72-B677-7163D6731373}" emma:medium="tactile" emma:mode="ink">
                <msink:context xmlns:msink="http://schemas.microsoft.com/ink/2010/main" type="inkWord" rotatedBoundingBox="16027,4262 16036,4568 15987,4570 15979,4263"/>
              </emma:interpretation>
            </emma:emma>
          </inkml:annotationXML>
          <inkml:trace contextRef="#ctx0" brushRef="#br0" timeOffset="376">-179 1899 456 0,'-13'51'144'16,"13"-51"13"-16,-7 63 6 15,7-63 3-15,-6 52-14 0,6-52-69 16,0 0-9-16,6 52-51 15,-6-52-28-15,20 44-191 0,-20-44-137 16,26 44-81-16</inkml:trace>
        </inkml:traceGroup>
        <inkml:traceGroup>
          <inkml:annotationXML>
            <emma:emma xmlns:emma="http://www.w3.org/2003/04/emma" version="1.0">
              <emma:interpretation id="{C8967527-37E8-43CE-9414-943A0B6FDEFA}" emma:medium="tactile" emma:mode="ink">
                <msink:context xmlns:msink="http://schemas.microsoft.com/ink/2010/main" type="inkWord" rotatedBoundingBox="15979,5443 15994,6028 15943,6029 15928,5445"/>
              </emma:interpretation>
            </emma:emma>
          </inkml:annotationXML>
          <inkml:trace contextRef="#ctx0" brushRef="#br0" timeOffset="586">-251 3081 684 0,'-7'48'182'16,"7"0"55"-16,0-48-12 16,7 59 0-16,-1-11-31 0,-6-48-37 15,20 59-85-15,-13-11-20 16,-7-48-5-16,13 56-30 16,-7-12-21-16,-6-44-134 0,0 67-208 15,0-12-130-15,-13-3-2 16</inkml:trace>
        </inkml:traceGroup>
        <inkml:traceGroup>
          <inkml:annotationXML>
            <emma:emma xmlns:emma="http://www.w3.org/2003/04/emma" version="1.0">
              <emma:interpretation id="{196B8467-997B-4EEC-873E-973CBDBBF05E}" emma:medium="tactile" emma:mode="ink">
                <msink:context xmlns:msink="http://schemas.microsoft.com/ink/2010/main" type="inkWord" rotatedBoundingBox="15898,7156 15907,7519 15841,7521 15831,7157"/>
              </emma:interpretation>
            </emma:emma>
          </inkml:annotationXML>
          <inkml:trace contextRef="#ctx0" brushRef="#br0" timeOffset="793">-291 4792 917 0,'0'0'215'0,"-19"55"55"0,19-55-58 15,-13 44-84-15,13-44-53 16,-14 45-39-16,14-45-18 0,-6 44-2 16,-1-3-16-16,7-41-141 15,0 48-180-15,7-4-55 0,-1 0-6 16</inkml:trace>
        </inkml:traceGroup>
        <inkml:traceGroup>
          <inkml:annotationXML>
            <emma:emma xmlns:emma="http://www.w3.org/2003/04/emma" version="1.0">
              <emma:interpretation id="{750F97C5-7AB2-4092-A35A-B3B97ADF3313}" emma:medium="tactile" emma:mode="ink">
                <msink:context xmlns:msink="http://schemas.microsoft.com/ink/2010/main" type="inkWord" rotatedBoundingBox="15884,8362 15936,10321 15880,10322 15829,8364"/>
              </emma:interpretation>
            </emma:emma>
          </inkml:annotationXML>
          <inkml:trace contextRef="#ctx0" brushRef="#br0" timeOffset="1176">-343 6000 940 0,'-7'44'340'15,"7"-44"-39"-15,0 59-26 0,-6-15-44 16,6-44-62-16,6 63-75 16,1-15-58-16,-1-3-17 0,-6-45-16 15,20 59-90-15,-13-8-140 16,6-2-114-16,-7-1-29 0,-6-4 70 15,0 4 47 1,0 4 36-16,0 3 55 0,-6 0 37 16,-1 1 70-16,1-1 25 15,6-3 25-15,-7 3 1 0,14-3 9 16,-7 4 38-16,6-5 15 16,1-3 20-16,-1 4-6 0,-6-4 18 15,7 0 26-15,-7 0 33 16,0 0 40-16,-7 0 49 0,7-3-44 15,0-1-19-15,0-3-33 16,-6-1-31-16,6-3-34 0,0 0-48 16,0-4-6-1,0-33-30-15,6 56-148 0,1-12-207 16,-7 4-93-16,0 4 14 16</inkml:trace>
        </inkml:traceGroup>
        <inkml:traceGroup>
          <inkml:annotationXML>
            <emma:emma xmlns:emma="http://www.w3.org/2003/04/emma" version="1.0">
              <emma:interpretation id="{2747DE30-870F-4108-823D-8AF69ED51F1D}" emma:medium="tactile" emma:mode="ink">
                <msink:context xmlns:msink="http://schemas.microsoft.com/ink/2010/main" type="inkWord" rotatedBoundingBox="16018,11338 16038,12068 15954,12071 15935,11341"/>
              </emma:interpretation>
            </emma:emma>
          </inkml:annotationXML>
          <inkml:trace contextRef="#ctx0" brushRef="#br0" timeOffset="1400">-249 8977 877 0,'6'37'348'16,"-6"0"11"-16,-6 0-17 0,6 0-84 15,0 4-76-15,6 3-36 16,-6 1-62-16,0-1-32 0,7 0-38 15,0 4-3-15,-1 0-3 16,7 4-101-16,0 3-133 0,1-3-183 16,-1 0-129-16,6 3 11 15</inkml:trace>
        </inkml:traceGroup>
        <inkml:traceGroup>
          <inkml:annotationXML>
            <emma:emma xmlns:emma="http://www.w3.org/2003/04/emma" version="1.0">
              <emma:interpretation id="{A0852923-3BB7-434E-83E2-662727BA9334}" emma:medium="tactile" emma:mode="ink">
                <msink:context xmlns:msink="http://schemas.microsoft.com/ink/2010/main" type="inkWord" rotatedBoundingBox="16178,13003 16186,13306 16175,13307 16167,13004"/>
              </emma:interpretation>
            </emma:emma>
          </inkml:annotationXML>
          <inkml:trace contextRef="#ctx0" brushRef="#br0" timeOffset="1584">-20 10640 829 0,'6'41'148'0,"-6"-12"-41"15,0-29-31-15,0 33-33 0,0-33-23 16,7 34-39-16,-7-34-49 16,-7 37-77-16,7-4-48 0,0-4-13 15,0 1 29-15,0 7 1 16</inkml:trace>
        </inkml:traceGroup>
        <inkml:traceGroup>
          <inkml:annotationXML>
            <emma:emma xmlns:emma="http://www.w3.org/2003/04/emma" version="1.0">
              <emma:interpretation id="{FFD0A533-D63F-4C75-86DD-8D87AF75536B}" emma:medium="tactile" emma:mode="ink">
                <msink:context xmlns:msink="http://schemas.microsoft.com/ink/2010/main" type="inkWord" rotatedBoundingBox="16153,14173 16189,15519 16094,15522 16058,14175"/>
              </emma:interpretation>
            </emma:emma>
          </inkml:annotationXML>
          <inkml:trace contextRef="#ctx0" brushRef="#br0" timeOffset="1772">-94 11811 306 0,'0'78'144'0,"0"3"23"16,-7 0 12-16,7-3-5 0,-7 0-25 15,7-1-13-15,-6-3-34 16,6-4-26-16,6 0-53 0,1 4-38 15,6 4 17-15,1-1-42 16,-1 1-98-16,1 3-34 0,6 4-52 16,-7 4-39-16,1 7-26 0</inkml:trace>
        </inkml:traceGroup>
        <inkml:traceGroup>
          <inkml:annotationXML>
            <emma:emma xmlns:emma="http://www.w3.org/2003/04/emma" version="1.0">
              <emma:interpretation id="{1A1A311F-3E3D-40F3-82D0-BD4CC8E3A079}" emma:medium="tactile" emma:mode="ink">
                <msink:context xmlns:msink="http://schemas.microsoft.com/ink/2010/main" type="inkWord" rotatedBoundingBox="16686,16647 16708,17449 16479,17455 16458,16654"/>
              </emma:interpretation>
            </emma:emma>
          </inkml:annotationXML>
          <inkml:trace contextRef="#ctx0" brushRef="#br0" timeOffset="2021">269 14290 962 0,'0'0'133'16,"7"45"84"-16,6-16 23 0,-13-29-32 16,13 37-46-16,-13-37-57 15,13 41-49-15,-13-41-38 16,26 37-50-16,-26-37-89 0,20 40-77 15,-20-40-58-15,26 41-40 0,-26-41 12 16,33 41 58-16,-33-41 54 16,33 37 19-16,-33-37 12 0</inkml:trace>
          <inkml:trace contextRef="#ctx0" brushRef="#br0" timeOffset="2205">492 14922 651 0,'0'0'210'0,"0"0"52"16,0 0 32-16,-6 44 1 0,6-44 1 15,0 0 1-15,0 0-10 16,0 0 5-16,0 0-58 0,0 0-41 16,0 37-55-16,0-37-53 15,0 0-47-15,0 41-11 16,0-41-19-16,0 0-3 0,0 0-81 16,0 0-82-16,33 41-97 0,-33-41-206 15,0 0-354-15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19:32.23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69 415 762 0,'0'0'194'0,"0"0"76"0,0 0-70 15,0 0-42 1,0 0-41-16,0 0-85 0,0 0-17 16,0 0-1-16,0 0 5 15,25 42-32-15,-1 3 28 0,1-7-4 16,0 8-15-1,6-1 36-15,6-7-19 0,6 0 12 16,7-6-22-16,0-8 12 0,-1-3-15 16,-5 0 0-16,-1-21-11 15,-6 0 14-15,-6-7 3 0,-31 7 0 16,37-35 13-16,-18-7-42 16,-7-10 37-16,-12-4 0 0,-12-10 24 15,-7-10-46 1,-6-1 37-16,-6 0 45 0,1 8 39 0,-8 9-35 15,7 19 17-15,0 9-48 0,0 18 8 16,-6 25-46 0,-6 31-9-16,-1 17 12 0,7 21-8 15,0 7 17-15,12 0-32 16,19-7 14-16,6 4 1 0,13-18-2 16,11-7-14-1,7-6 32-15,6-12-20 0,13-13-13 16,0-7 27-16,5-14-32 15,1-10 12-15,-6-8 11 0,-1-10-11 16,-5-14 1-16,-1-17-11 0,-12-11-1 16,0-20-21-16,-12-18-5 15,-7-14 34-15,-6 0 6 0,-12 17 60 16,-6 18 2-16,-7 14 31 16,-12 21-23-16,-12 27-30 0,-13 36-8 15,-25 31-29 1,-12 38 5-16,-6 10 17 0,0 11-15 15,19-10-18-15,18-15 8 16,18-10 8-16,13-10-5 0,13-14-31 16,11-7-15-16,14-4 28 0,-7-38-10 15,49 17 7 1,7-13-30-16,6-18 1 0,0-10-6 0,0-11 42 16,-6-14 10-1,6-21-20-15,-13-6 6 0,-5-4 15 0,-13 6 72 16,-7 19 91-1,-11 9 46-15,-7 12-8 16,-12 13-102-16,6 21-50 0,-44 3-29 0,-11 15-15 16,-1 13-82-16,-6 7-95 15,0 8-103-15,6 2-195 0,0-2-236 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19:38.4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CC57D0-547A-458E-BA9D-93E8CA23DC43}" emma:medium="tactile" emma:mode="ink">
          <msink:context xmlns:msink="http://schemas.microsoft.com/ink/2010/main" type="inkDrawing" rotatedBoundingBox="-215,5941 2808,4658 3967,7389 943,8672" hotPoints="3273,6631 1741,8163 209,6631 1741,5098" semanticType="enclosure" shapeName="Circle">
            <msink:sourceLink direction="with" ref="{EC647DCA-D122-4157-8E41-FAF223E73B0C}"/>
          </msink:context>
        </emma:interpretation>
      </emma:emma>
    </inkml:annotationXML>
    <inkml:trace contextRef="#ctx0" brushRef="#br0">2809 179 627 0,'0'0'84'16,"0"0"-39"-16,0 0 36 0,-18-34-17 15,18 34-32-15,-44-28-4 0,7 14-6 16,-13 3 26 0,7 4 2-16,-13 0-13 0,-12 4-15 15,0-1-34-15,-13 1 42 16,-5-4-61-16,-7 0 31 0,-13 0-23 16,1 0 55-1,-6-3-32-15,-7 3-10 0,-6 3 10 16,0 1-6-16,0-4 31 15,6 3 19-15,7 1-3 0,12 3-17 16,0 7 1-16,18 3-25 0,-18 8 26 16,12 6-39-1,0 7 56-15,7 4-23 0,-1 7 1 16,13 7-11-16,6 13 8 16,7 8-23-16,11 14-16 0,7 6 28 15,0 8 13 1,12 10-31-16,6-4-7 0,1 4 15 15,-1-3 14-15,7-4 17 0,6 0-21 16,-1-7-10-16,7 0-32 16,0-4 37-16,13-2 29 0,-1-5-53 15,13 4 3 1,12 0 19-16,7-3 3 16,11 0 2-16,7-4-11 0,0-4 6 15,13-3 24-15,-7 1-34 0,12-1 14 16,7 3-15-1,12-6 15-15,0-7 8 0,25-4-17 16,6-10 18-16,7-14 25 0,5-8-38 16,1-16 0-16,-1-11 16 15,7-25 12-15,0-20-4 0,-1-21-11 16,-5-14-19 0,-7-21 35-16,-12-18-29 0,-6-23 3 15,-7-15 3 1,-12-10-6-16,-12 3-12 0,-19 4 12 15,-6 6 32-15,-18 19 38 0,-13 6-10 16,-13 14 7 0,-5 17 4-16,-7 11-16 0,-6 17-19 0,0 11-7 15,-6 7-27 1,-7 7 4-16,1 3 0 0,-1 7 3 16,-5 0-20-16,-7 4 14 15,6 3 0-15,19 28-3 0,-24-28-16 16,24 28-131-1,0 0-95-15,0 0-92 0,-13-28 5 16,13 28 13-16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30.3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3968 420 894 0,'0'0'263'0,"0"0"2"0,0 0-34 16,0 0-52-16,-14 29-32 15,14-29-28-15,-26 30 0 0,0-12-51 16,-7-3-20-16,7-4-8 16,-7-3-13-16,0-8-27 15,-6-4 22-15,12 0 43 0,1-3 40 16,26 7 16-16,-33-15-11 15,33 15-11-15,0 0-16 0,0 0-16 16,0 0-22-16,0 0-21 16,0 0-2-16,0 0-10 0,0 0-12 15,0 0 13-15,0 0 12 16,0 0 9-16,33 33-5 0,-7 8 10 16,7-4 4-16,0 0-3 15,-13 3-22-15,13 1-11 0,-7 0 5 16,-26-41-1-16,26 48-22 15,-26-48-26-15,33 40-120 16,-33-40-206-16,0 0-234 0,0 0-232 16</inkml:trace>
  <inkml:trace contextRef="#ctx0" brushRef="#br0" timeOffset="496">4066 180 1375 0,'-26'-37'376'0,"13"3"-14"16,-14 1-73-16,27 33-84 15,-39-33-70-15,6 11-43 0,-13 3-36 16,7 16-13-16,-14 10-19 15,-13 11-24-15,7 8-7 0,-6 15 19 16,-1 11-1-16,0 7 8 16,-6 7 13-16,26 1-4 0,0 3-15 15,13 4 8-15,13-4 11 0,20 0-2 16,13 0-4-16,20-3 5 16,20-1 3-16,6-6-16 0,13 2-7 15,1-10 10-15,12-11-2 16,0-4-19-16,-12-11 3 15,6-12 20-15,-7-10-9 16,-13-11-10-16,-13-12-1 0,0-18 9 16,-7-15-17-16,-12-18-1 0,-8-11 6 15,-5-15 6-15,-8-11-20 16,-12-4 4-16,-14 7 16 0,-6 12-3 16,-14 11-18-16,-6 18 5 15,-6 15 7-15,-8 11-13 0,-12 19-47 16,0 10-73-16,13 8-88 15,-7 11-126-15,13 0-167 0,1 12-79 16,12-1-27-16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19:40.1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D46A3B6-79A3-454B-95B8-87AF8895A076}" emma:medium="tactile" emma:mode="ink">
          <msink:context xmlns:msink="http://schemas.microsoft.com/ink/2010/main" type="inkDrawing" rotatedBoundingBox="12394,61 16300,-739 16805,1724 12899,2524" hotPoints="16436,643 14629,2203 12438,1255 14245,-304" semanticType="enclosure" shapeName="Ellipse">
            <msink:sourceLink direction="with" ref="{85F13C9A-C116-4EEB-9A9D-B1D2E3D56227}"/>
          </msink:context>
        </emma:interpretation>
      </emma:emma>
    </inkml:annotationXML>
    <inkml:trace contextRef="#ctx0" brushRef="#br0">3558 222 88 0,'-25'-7'29'0,"25"7"-11"16,-31-7 30-16,1 0-2 15,5 3 7-15,-6-3 14 0,-6 0 6 0,-1 0-13 16,-5 0-12-16,-7 0 42 0,7-6-31 16,-13 2-11-16,1-3-17 15,-7 7 4-15,0-10 12 0,-6 6-2 16,-1 1 2 0,1-4-4-16,0-3-28 0,0 3 0 0,0 0-12 15,0 3-10 1,6 4-8-16,-7 0 10 15,8 7-2-15,-8 0 4 0,7 7 17 0,-6-7-19 16,6 4 20-16,0-1-5 16,0 4-7-16,-6-3-15 0,0 10 7 0,-6-4-1 15,-1 7 1 1,1 1-4-16,6 3 2 0,0-4 33 0,0 4-14 16,6 3-18-1,0 1 2-15,6 6-5 0,-6 11 1 16,0-4 13-16,-6 1 9 15,6 6 4-15,-6 0-33 0,0-6 15 16,-7 6 0-16,7-10 8 0,6 6-15 0,-6 5-2 16,6-4 12-1,6-4 7-15,0-3 4 0,13 0 4 16,12-11-18-16,-6 7-11 16,6-3 11-16,0 3 15 0,6-3-7 0,0 7-8 15,7 0 4 1,-1 10 0-16,1 1 17 0,-1 6-14 15,7 4 3-15,-1 10-21 0,1 0 16 16,12 4 3-16,0 3-11 16,6 3 10-16,6 1-1 0,7 0-2 0,6-1 29 15,12-3-23 1,6 1-14-16,7 6-7 0,6-11 4 16,6 1 11-16,0 0 5 15,12-4 15-15,-6-7-29 0,13 0 5 16,-1-3-13-16,1-7 39 15,5-7-10-15,1-14 5 0,0-8-21 16,6-2 7-16,0-8-7 0,6-6-12 16,6-11 36-16,-6-4-21 15,7 1 0-15,-1-1-17 0,-6-2-8 16,-6 2 41-16,6-6-22 16,-6 3 28-16,-6-4-19 0,6 1-16 15,0-4-4-15,6 0 14 16,0-3 2-16,-6-8 11 0,6-3-32 15,-6 1 4-15,-6-5-1 16,0-6 36-16,-7-7-9 16,1-4-8-16,-1-10-17 0,1 3 3 0,-1 0-11 15,-5-3 33-15,-7 4-5 16,0 2-6-16,-12 8 42 0,0 3-16 16,-7-3 13-1,-6 3 13-15,-5 8-9 0,-7-1 8 0,-31 42-43 16,31-53 27-16,-13 8 2 15,-12 7-29-15,1-4 0 0,-14 0-19 16,7-6 20-16,-6-5-5 0,0-2-16 16,-6-8 12-16,5 4-11 15,1 3 11-15,-6 7-14 0,6 4 25 16,-1 7-23-16,1-4 12 16,0 7 3-16,0 4 35 0,6 31-8 15,-6-42 41 1,-7 10-43-16,1-2-3 0,12 34-5 0,-25-42-11 15,-6-4-29-15,0 12 43 0,0-1-44 16,0 0 13-16,0 11 14 16,6-8-2-16,25 32-7 0,-31-31-5 15,31 31 20 1,-31-28-29-16,31 28 29 0,0 0-5 16,0 0-21-16,0 0 14 0,0 0-17 15,0 0-56-15,-24-28-81 0,24 28-34 16,0 0-41-1,0 0-28-15,0 0-66 0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19:50.8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887768-7C81-4D95-9B6A-828B815BC436}" emma:medium="tactile" emma:mode="ink">
          <msink:context xmlns:msink="http://schemas.microsoft.com/ink/2010/main" type="inkDrawing" rotatedBoundingBox="1000,10914 1418,8691 3433,9070 3014,11293" hotPoints="2779,9186 3073,10754 1505,11048 1211,9480" semanticType="enclosure" shapeName="Square"/>
        </emma:interpretation>
      </emma:emma>
    </inkml:annotationXML>
    <inkml:trace contextRef="#ctx0" brushRef="#br0">1499 213 146 0,'-56'17'34'0,"-6"0"25"15,1 1-11-15,-8-4-4 0,1 3 8 16,-6 1 4 0,-7-4-1-16,1-1-13 0,-1 5-34 15,-6 3 7-15,-5 0-24 16,-8 7 9-16,1 3-24 0,0-3 37 16,12 0-9-1,13 0 37-15,6-4-34 16,12-7 0-16,13 1-2 0,6-8-5 15,37-10-6-15,-25 11 6 0,25-11 0 16,0 0 0-16,0 0-6 0,0 0-2 16,0 0 22-1,0 0-25-15,0 0 28 16,0 0-23-16,0 0 18 0,0 0-7 16,0 0 1-16,0 0 6 0,0 0-6 15,0 0 24 1,0 0 24-16,0 0 16 0,12 52-44 15,1-3 45-15,5 17-8 0,7 14-21 16,6 17-15 0,-12 15 0-16,-7 6-13 15,7-3-4-15,-7 4-10 0,-6-11 9 16,-6-7 0-16,0-14 16 0,0-7-34 16,-6-14 9-1,6-7 15-15,-12-10-15 0,5-14 0 16,7-35 10-1,0 0-8-15,-12 38 42 0,12-38-25 16,0 0-19-16,0 0-8 0,0 0 12 16,0 0 6-16,0 0 17 15,0 0-36-15,0 0-3 16,0 0 12-16,0 0 22 16,0 0-53-16,0 0 44 0,0 0-22 15,56 4 36-15,-1-11-47 16,7-4 27-16,13 1-3 0,18-1-4 15,0 1 27-15,12-4-31 0,13 0 19 16,12-3-10 0,-6-1-5-16,6 4-3 0,-19 0 0 15,-5 4 18-15,-13-4-25 16,-7 7-2-16,-11 0 18 0,-20 4 19 16,-5-4-39-1,-7 7 5-15,-24-4 18 16,-19 4-9-16,0 0 5 0,0 0 60 15,31-3-33-15,-31 3 67 0,0 0-29 16,0 0 26-16,0 0-26 0,0 0-35 16,0 0-20-1,12-32-28-15,-5 5 5 0,-7 27-7 16,12-39 12-16,-12 4 14 16,0 7 5-16,-12-3-20 0,12 0 20 15,-7-4-24 1,1-3 8-16,-6-4 0 0,-7-7 7 15,7-7 16-15,-13 1-23 0,0-8-7 16,0-3-13-16,-6-11 20 16,0-3 4-16,7-7 3 0,-20 0-7 15,20-7 0 1,-1 0-24-16,6 3 49 0,1 1-35 16,5-1 4-16,7 7 30 15,-6 11-9-15,12 7-15 0,0 7-29 16,-13 10 29-1,7 11 9-15,6 38-6 0,-6-42 12 16,6 42-8-16,0 0-19 0,0 0 2 16,0 0-1-1,0 0 6-15,-13-35 16 16,13 35-14-16,0 0 7 0,0 0-32 16,0 0 13-16,0 0-22 0,0 0 2 15,0 0-5 1,0 0-21-16,0 0-76 0,0 0-45 15,0 0 8-15,0 0-7 0,0 0-11 16,0 0-8-16,0 0-31 16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19:57.0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ECCF8A-FCB3-4EB0-AC42-4C8E6464E604}" emma:medium="tactile" emma:mode="ink">
          <msink:context xmlns:msink="http://schemas.microsoft.com/ink/2010/main" type="writingRegion" rotatedBoundingBox="3121,8238 3808,8718 3402,9298 2716,8818"/>
        </emma:interpretation>
      </emma:emma>
    </inkml:annotationXML>
    <inkml:traceGroup>
      <inkml:annotationXML>
        <emma:emma xmlns:emma="http://www.w3.org/2003/04/emma" version="1.0">
          <emma:interpretation id="{596A5ED2-FB4C-45B2-9296-D8DEC21403E8}" emma:medium="tactile" emma:mode="ink">
            <msink:context xmlns:msink="http://schemas.microsoft.com/ink/2010/main" type="paragraph" rotatedBoundingBox="3121,8238 3808,8718 3402,9298 2716,8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26A5F5-7CAE-4105-8601-9577C92245ED}" emma:medium="tactile" emma:mode="ink">
              <msink:context xmlns:msink="http://schemas.microsoft.com/ink/2010/main" type="line" rotatedBoundingBox="3121,8238 3808,8718 3402,9298 2716,8818"/>
            </emma:interpretation>
          </emma:emma>
        </inkml:annotationXML>
        <inkml:traceGroup>
          <inkml:annotationXML>
            <emma:emma xmlns:emma="http://www.w3.org/2003/04/emma" version="1.0">
              <emma:interpretation id="{A92EA62D-FA2A-493D-A521-4B6844D4E874}" emma:medium="tactile" emma:mode="ink">
                <msink:context xmlns:msink="http://schemas.microsoft.com/ink/2010/main" type="inkWord" rotatedBoundingBox="2902,8552 3068,8667 3054,8687 2888,8572"/>
              </emma:interpretation>
            </emma:emma>
          </inkml:annotationXML>
          <inkml:trace contextRef="#ctx0" brushRef="#br0">322-2483 320 0,'0'0'42'0,"0"0"47"16,-31-4-42-16,31 4 27 0,0 0-20 16,0 0-19-1,-31-10-32-15,31 10 10 0,0 0 5 16,0 0-9-16,0 0 0 15,0 0-55-15,0 0 57 0,0 0 7 16,0 0-13-16,-18-32 2 0,18 32 3 16,0 0-10-1,0 0 12-15,0 0 1 0,0 0-2 16,0 0 4-16,0 0-7 16,0 0 11-16,0 0 9 0,0 0-6 15,0 0-6 1,0 0-9-16,0 0 1 0,0 0 2 15,0 0 3-15,24 18-1 0,-24-18 10 16,31 28-28-16,-31-28 10 16,44 28-10-16,-44-28 6 0,37 27-124 15,-12-6-159 1</inkml:trace>
        </inkml:traceGroup>
        <inkml:traceGroup>
          <inkml:annotationXML>
            <emma:emma xmlns:emma="http://www.w3.org/2003/04/emma" version="1.0">
              <emma:interpretation id="{857F10F1-C938-4D5E-8D3C-9C672DF8AA3B}" emma:medium="tactile" emma:mode="ink">
                <msink:context xmlns:msink="http://schemas.microsoft.com/ink/2010/main" type="inkWord" rotatedBoundingBox="3130,8245 3651,8608 3246,9189 2725,8825"/>
              </emma:interpretation>
            </emma:emma>
          </inkml:annotationXML>
          <inkml:trace contextRef="#ctx0" brushRef="#br0" timeOffset="-1680.38">496-2828 416 0,'0'0'48'16,"0"0"-2"-16,0 0 31 16,0 0 27-16,0 0-41 0,0 0 18 15,24 38-45 1,-11 0 12-16,-7-3-21 15,-6-35-11-15,-6 53-5 0,6-8 21 0,-13-7-29 16,13-38 13-16,-12 45 3 16,12-45-19-16,0 0 29 0,-25 35-25 15,25-35 9 1,0 0-32-16,0 0-20 0,-31 7 29 16,31-7-12-1,-31-3 29-15,31 3-16 0,0 0 16 16,0 0 23-16,-24-11-26 15,24 11 19-15,0 0-17 0,0 0-9 16,0 0 31-16,0 0 17 0,0 0-52 16,0 0 0-1,-38 32-10-15,38-32 43 0,0 0-8 16,-31 34-5-16,31-34-6 16,0 0-28-16,0 0 8 0,0 0 13 15,-37 28 18 1,37-28-13-16,0 0-10 0,-43 11 9 15,43-11 13-15,0 0 1 0,-31-7-9 16,31 7-16-16,0 0 49 16,0 0-17-16,0 0 21 0,0 0-33 15,0 0-13 1,0 0-5-16,0 0 46 0,0 0-29 16,0 0-12-16,0 0 13 15,0 0 27-15,0 0-40 0,0 0 35 16,0 0-11-1,0 0-24-15,0 0 6 0,0 0 18 16,0 0-29-16,0 0 50 0,0 0-72 16,0 0 27-16,0 0-19 15,0 0 27-15,0 0 32 0,0 0-60 16,0 0 20 0,0 0-21-16,0 0 28 0,-37-11-7 15,37 11 0-15,0 0 6 16,0 0-19-16,0 0 19 0,0 0 2 15,0 0-29-15,0 0 36 0,0 0-9 16,0 0-13 0,0 0 7-16,0 0-20 0,0 0 29 15,0 0-24-15,0 0-11 16,0 0 37-16,0 0 0 0,0 0 3 16,0 0 9-1,0 0-48-15,0 0 44 0,0 0-14 16,0 0-23-16,0 0 7 15,0 0 3-15,0 0 18 0,0 0-20 16,0 0 16-16,0 0-18 0,0 0-11 16,0 0 30-1,0 0 8-15,0 0-18 0,0 0 23 16,0 0-29-16,37 39 15 16,-37-39 25-16,37 45-36 0,-6-10 30 15,-31-35-50 1,37 45 52-16,-6-10-22 0,-31-35 2 15,37 45-26-15,-37-45 22 0,25 42 21 16,-25-42-24-16,0 0 17 16,25 38 6-16,-25-38-33 0,0 0 26 15,0 0-33 1,0 0 34-16,0 0-29 0,31 42 7 16,-31-42 5-16,0 0-13 15,0 0 32-15,6 42-26 0,-6-42 1 16,0 0-257-1,0 35-152-15</inkml:trace>
          <inkml:trace contextRef="#ctx0" brushRef="#br0" timeOffset="-1210.55">651-2201 653 0,'0'0'10'0,"0"0"-15"15,0 0-4-15,0 0 14 0,0 0-2 16,0 0 1-16,0 0-2 15,37 17-2-15,-37-17 14 16,0 0-5-16,37 21-20 0,-37-21 11 16,0 0 14-16,0 0-21 15,0 0 14-15,37 18-2 0,-37-18-12 16,0 0 14 0,0 0 6-16,0 0-13 0,0 0 15 15,0 0-29-15,0-39 20 16,0 39-13-16,0 0 19 0,0 0 65 15,0 0-8-15,0 0-30 0,0 0-50 16,-43 4 0 0,43-4 0-16,-44 38 22 0,13-3 0 15,31-35-23-15,-24 38-10 16,24-38 19-16,0 0-2 0,6 38-110 16,-6-38-72-1,0 0-84-15</inkml:trace>
        </inkml:traceGroup>
        <inkml:traceGroup>
          <inkml:annotationXML>
            <emma:emma xmlns:emma="http://www.w3.org/2003/04/emma" version="1.0">
              <emma:interpretation id="{4FAFC197-0B45-4EDF-B55C-F18574981DDE}" emma:medium="tactile" emma:mode="ink">
                <msink:context xmlns:msink="http://schemas.microsoft.com/ink/2010/main" type="inkWord" rotatedBoundingBox="3599,8794 3704,8867 3660,8929 3556,8856"/>
              </emma:interpretation>
            </emma:emma>
          </inkml:annotationXML>
          <inkml:trace contextRef="#ctx0" brushRef="#br0" timeOffset="-840.61">929-2257 378 0,'0'0'76'16,"0"0"19"-16,0 0-37 16,13 45-29-16,-13-45 3 0,0 0-23 15,0 0-1 1,37 35 9-16,-37-35-20 0,0 0 6 16,0 0 4-16,31 11-3 15,-31-11 2-15,0 0 9 0,0 0-15 16,0 0-6-1,19-39 14-15,-19 39-22 0,-13-38 21 16,13 38-7-16,0 0 32 0,0 0 67 16,0 0-44-16,-49-28-36 15,49 28-8-15,0 0 11 16,-44 7-29-16,44-7-12 16,0 0-75-16,0 0-123 0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1:12.0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CB1225-CE8B-402B-BB3F-8FCE2764104A}" emma:medium="tactile" emma:mode="ink">
          <msink:context xmlns:msink="http://schemas.microsoft.com/ink/2010/main" type="inkDrawing" rotatedBoundingBox="6830,9600 8319,9456 8328,9545 6839,9688" shapeName="Other"/>
        </emma:interpretation>
      </emma:emma>
    </inkml:annotationXML>
    <inkml:trace contextRef="#ctx0" brushRef="#br0">32 5423 293 0,'-32'-33'41'0,"32"33"18"15,0 0 29-15,0 0 38 16,0 0 8-16,0 0 29 16,0 0-12-16,0 0 27 0,0 0-43 15,0 0-30-15,59 15-11 16,-13-11-70-16,6-8-4 16,1-4 2-16,-1-6-19 0,-6 3-22 15,0-8-60-15,-6 1-81 16,6 3-27-16,-7 0-20 0,1 4-12 15,-1 0 22-15,7 7 23 16,0 1 48-16,0 3 25 16,0 0 55-16,0 0 18 15,-6-4 49-15,-1 8 38 0,-6-4 31 16,-7 0 12-16,-26 0-3 16,40 3 32-16,-1 1-27 15,-39-4 33-15,53 4-6 0,-14-1-39 16,7 1-3-16,7-4-33 15,-1-4-35-15,7-3-3 0,0 3-105 16,1-3-130-16,5 3-131 16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19:52.5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DEB385-FD45-4780-9DE1-134C639CEE50}" emma:medium="tactile" emma:mode="ink">
          <msink:context xmlns:msink="http://schemas.microsoft.com/ink/2010/main" type="writingRegion" rotatedBoundingBox="2656,11088 3499,11088 3499,11579 2656,11579"/>
        </emma:interpretation>
      </emma:emma>
    </inkml:annotationXML>
    <inkml:traceGroup>
      <inkml:annotationXML>
        <emma:emma xmlns:emma="http://www.w3.org/2003/04/emma" version="1.0">
          <emma:interpretation id="{251BA0EB-BC0F-405D-B029-98065014CFE9}" emma:medium="tactile" emma:mode="ink">
            <msink:context xmlns:msink="http://schemas.microsoft.com/ink/2010/main" type="paragraph" rotatedBoundingBox="2656,11088 3499,11088 3499,11579 2656,11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3005C2-7006-4309-8666-F48932E29DE6}" emma:medium="tactile" emma:mode="ink">
              <msink:context xmlns:msink="http://schemas.microsoft.com/ink/2010/main" type="line" rotatedBoundingBox="2656,11088 3499,11088 3499,11579 2656,11579"/>
            </emma:interpretation>
          </emma:emma>
        </inkml:annotationXML>
        <inkml:traceGroup>
          <inkml:annotationXML>
            <emma:emma xmlns:emma="http://www.w3.org/2003/04/emma" version="1.0">
              <emma:interpretation id="{B9D3EA55-DB1C-4FC0-A46F-57A7181556FD}" emma:medium="tactile" emma:mode="ink">
                <msink:context xmlns:msink="http://schemas.microsoft.com/ink/2010/main" type="inkWord" rotatedBoundingBox="2656,11088 3499,11088 3499,11579 2656,11579"/>
              </emma:interpretation>
            </emma:emma>
          </inkml:annotationXML>
          <inkml:trace contextRef="#ctx0" brushRef="#br0">297 0 324 0,'0'0'21'16,"0"0"16"-1,0 0-21-15,0 0-9 0,0 0 61 16,0 0-19-16,0 0 10 0,0 0 9 16,0 0-5-16,-12 35-26 15,-7-3-21-15,19-32-10 16,-24 34-10-16,24-34-3 16,-37 35 10-16,-1-14 4 0,38-21 22 15,-37 14 9-15,6-7-10 16,31-7-15-16,-37-3 2 0,37 3-15 15,-37-11 0-15,37 11 16 0,-25-10-3 16,25 10-16 0,0 0-15-16,0 0 1 0,0 0 13 15,0 0 4 1,0 0 4-16,0 0-1 0,0 0 8 16,0 0 14-16,0 0 19 15,31 3 56-15,0 11-11 0,0 7-51 16,0 3 23-1,6 8-19-15,-18-1-2 0,6 0-40 16,-7 1 13-16,7-4 24 0,-25-28-12 16,18 34-43-16,-18-34 6 15,19 32 3-15,-19-32 34 0,0 0-49 16,0 0 11 0,19 28 23-16,-19-28 18 0,0 0-42 15,0 0 32-15,0 0-9 16,0 0-52-16,0 0-119 15,0 0-86-15,12 21-134 0</inkml:trace>
          <inkml:trace contextRef="#ctx0" brushRef="#br0" timeOffset="554.68">428 328 264 0,'0'0'30'15,"24"-7"40"-15,-24 7-21 16,0 0 18-16,0 0-24 0,31 24-32 15,-31-24 15-15,31 25-21 0,-31-25-5 16,0 0 4 0,25 17-4-16,-25-17 5 0,0 0-3 15,0 0 32-15,0 0-7 16,0 0 35-16,0 0-22 0,0 0-23 16,0 0-7-1,0 0-7-15,0 0-7 0,0 0 14 16,0 0 4-16,-31-17-26 15,31 17 0-15,0 0 27 0,-31 0-28 16,31 0 0-16,0 0 29 16,-31 24-37-16,19-3 13 0,12-21 8 15,-6 31 9-15,6-31 7 0,12 25 17 16,-12-25-43 0,19 17 24-16,-19-17-3 0,37 3-11 15,-13-9-4-15,-24 6 10 16,31-14-6-16,-31 14 4 0,0 0-13 15,25-28-28-15,-25 28 15 0,6-32-27 16,-6 32-17-16,-6-24-3 16,6 24-16-16,0 0-33 0,-25-24 9 15</inkml:trace>
          <inkml:trace contextRef="#ctx0" brushRef="#br0" timeOffset="969.93">762 324 267 0,'6'28'55'15,"-6"-28"-17"-15,0 0-23 16,0 0-4-16,0 0-14 0,0 0 14 16,0 0-14-1,31 25 21-15,-31-25 7 0,0 0-3 16,0 0 0-16,25-18 8 15,-25 18-20-15,19-35-7 0,-19 35 14 16,0-38-17-16,-13 3 3 0,13 35 56 16,-18-35 7-16,18 35 38 15,0 0-12-15,0 0-27 0,-44-28-25 16,44 28-29 0,0 0-15-16,0 0-26 0,0 0-94 0,0 0-149 15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2:54.87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3696 717 2799 0,'0'0'411'0,"0"41"-20"16,0-12-60-16,0-29-78 16,0 0-48-16,-39 45-49 0,39-45-23 15,-53 33-13-15,14-15 11 16,39-18 21-16,-53 8-4 0,19-12-34 16,34 4-3-16,-39-22 23 15,39 22-29-15,-39-48-60 0,12-8-30 16,1-10-2-1,13-19-13-15,0-7-6 0,0 3 15 0,6 8-20 16,0 11 1-16,1 14 6 16,6 12-110-16,0 14-298 15,0 30-136-15,0 0-5 16,0 0 1-16,0 0-157 0,-26 63-300 16</inkml:trace>
  <inkml:trace contextRef="#ctx0" brushRef="#br0" timeOffset="160">3347 1257 2515 0,'0'0'411'0,"0"0"-114"16,0 0-127-16,0 0-86 0,0 0-50 15,0 0-157-15,39 3-248 16,-39-3-485-16</inkml:trace>
  <inkml:trace contextRef="#ctx0" brushRef="#br0" timeOffset="397">2747 632 2345 0,'0'0'466'0,"0"0"-77"16,40 52-56-16,-7-8-67 16,-6-3-59-16,-14-4-23 0,-7 3-59 15,-12-3-57-15,6-37-34 16,-53 52-63-16,-14-8-199 0,2-14-141 16,-8-4-126-16,1-4-199 15,0-11-213-15</inkml:trace>
  <inkml:trace contextRef="#ctx0" brushRef="#br0" timeOffset="956">2286 285 2343 0,'-33'15'421'16,"0"11"-85"-16,-6 3-91 15,-1 4-55-15,-6 4-7 0,-6 8-6 16,-8 3-40-16,-6 3-30 16,-13-3-42-16,-13 0-19 0,-1-3-23 15,-5-8-10-15,6-8-8 16,0-14 1-16,13-4-41 0,5-11-73 16,15-7-37-16,13-8 1 15,7-11 21-15,6 0 59 16,13-3 5-16,1-5 27 0,19 34 16 15,0-33 6-15,0 33 10 16,0 0 0-16,0 0 14 0,0 0 33 16,0 0 27-16,0 0 32 15,13 48-2-15,-13-7-4 0,-7-4-11 16,7-37-19-16,-33 52-28 16,-6-12-24-16,-8-10-18 0,1-8 10 15,7-11-10-15,-7 0 0 16,46-11-4-16,-46-11-33 0,46 11-48 15,0 0-17-15,-27-48 18 16,21 4 28-16,19 3 22 16,13 15 18-16,7 4 5 0,0 11 11 15,0 7 13-15,0 12 2 16,-33-8 63-16,32 29 58 0,-32-29 41 16,20 59 6-16,-20-11-33 15,-13 0-62-15,-13-3-36 0,26-45-23 16,-59 62-11-16,6-14-112 15,-6-7-186-15,6-11-134 0,-6-12-70 16,6-11-194-16,0-7-247 16</inkml:trace>
  <inkml:trace contextRef="#ctx0" brushRef="#br0" timeOffset="1128">1120 63 2347 0,'72'-15'294'16,"-13"1"-68"-16,8 3-114 0,-8-1-53 15,-6 5-42-15,-7 3-128 16,-46 4-260-16,0 0-291 0,0 0-138 16</inkml:trace>
  <inkml:trace contextRef="#ctx0" brushRef="#br0" timeOffset="1316">349 647 2004 0,'-39'52'473'0,"6"-15"-57"16,33-37-57-16,-26 44-55 0,12-7-65 15,14-37-80-15,-26 55-80 16,0-10-33-16,-8-5-108 15,-5 1-216-15,-7 0-264 16,-20 3-568-16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2:52.1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2545 675 1811 0,'0'40'465'0,"6"8"-76"16,7 4-98-16,-6 4-90 0,13-1-63 15,-1 4-50-15,8-3-17 16,-1-1-46-16,7 0-7 15,-7-7-18-15,-13-7-132 0,0-8-167 16,-13-33-331-16,0 0-277 16</inkml:trace>
  <inkml:trace contextRef="#ctx0" brushRef="#br0" timeOffset="308">3024 161 1781 0,'-46'-33'365'15,"7"3"-113"-15,-14 1-52 0,-12-1-55 16,6 8-39-16,-1 11-26 15,-5 4-23-15,6 10-23 16,-1 5-1-16,8 14-18 0,-7 8 8 16,26 14-5-16,-7 4-14 15,27 4-4-15,0 7-14 16,13 4-52-16,7-4-124 0,12 3-209 16,-5 1-320-16,5-7-110 15</inkml:trace>
  <inkml:trace contextRef="#ctx0" brushRef="#br0" timeOffset="1259">2223 1063 1201 0,'0'0'225'0,"0"0"-74"16,0 0-72-16,0 0 5 15,0 0 65-15,0 0-2 0,0 0-18 16,0 0-22-16,0 0-8 16,0 0-13-16,0 0-35 0,0 0-11 15,-20 29-7-15,20-29 22 16,0 0-8-16,-39 30-17 15,39-30-8-15,-33 22-9 0,6-7-2 16,27-15-3-16,-46 11-1 16,14-11-7-16,-1 0 0 0,33 0 0 15,-40-15-3-15,40 15-2 16,-33-18-16-16,33 18 1 16,-13-26-1-16,13 26 2 0,0 0 11 15,-13-30 1-15,13 30 3 16,0 0 0-16,0 0-2 0,0 0 1 15,0 0-2-15,0 0 1 16,0 0 8-16,0 0 12 0,0 0-12 16,0 0 14-16,0 0 1 15,0 0 12-15,0 0 5 0,-13 30-6 16,13-30-12-16,0 0-12 16,-46 15 0-16,20-12-17 15,-7-6 10-15,33 3 3 0,-40-12-8 16,40 12-25-16,-32-22-20 15,32 22 3-15,0 0-1 0,-20-29 13 16,20 29 17-16,0 0 5 16,0 0 0-16,0 0 5 0,0 0 11 15,0 0 4-15,0 0-4 16,0 0 27-16,0 0-2 0,0 0 19 16,0 0-9-1,0 0 0-15,6 33-4 0,-6-33-12 0,0 0-5 16,-39 30-8-16,6-12-2 15,-6-14-8-15,-1-4-3 16,1-8-4-16,-1-3-3 16,1 0-25-16,39 11-35 0,-26-29-36 15,-1-1 0-15,14 0 38 16,13 1 31-16,0 29 11 0,0-30 10 16,0 30 15-16,0 0 5 15,0 0 0-15,0 0 65 0,0 0 30 16,0 0 22-16,0 0-4 15,-19 37-12-15,-1-7-23 0,20-30 8 16,-20 33-5-16,20-33 12 16,-33 30-4-16,33-30 4 15,-39 22-6-15,13-15 8 0,26-7 11 16,-40-3-3-16,40 3-7 16,-39-23-14-16,39 23-6 0,-40-40-18 15,14-5-19-15,0 1-8 16,6-4-17-16,7-7-19 0,6-1-5 15,1-3 1-15,-1 4-88 16,1-1-129-16,-1 1-140 0,0 3-232 16,7 4-328-16</inkml:trace>
  <inkml:trace contextRef="#ctx0" brushRef="#br0" timeOffset="1492">1638 217 2185 0,'26'-19'402'16,"-26"19"-107"-16,40-7-95 16,-40 7-53-16,39 11-33 0,-6 4-49 15,-7 11-28-15,-6 3-7 16,-7 8-18-16,0 0-46 15,-13 4-174-15,-13-4-224 0,13 0-346 16,-26-1-138-16</inkml:trace>
  <inkml:trace contextRef="#ctx0" brushRef="#br0" timeOffset="1673">1224 697 2018 0,'0'0'446'0,"0"0"-114"16,0 0-142-16,0 0-96 15,0 0-39-15,0 0-47 0,33 11-188 16,-33-11-330-16,0 0-355 16</inkml:trace>
  <inkml:trace contextRef="#ctx0" brushRef="#br0" timeOffset="2160">678 904 1972 0,'0'0'334'0,"0"0"-58"0,0 0-100 15,0 0-38-15,0 0-33 16,0 0-30-16,0 0-14 0,0 0-10 16,0 0 1-16,0 0-6 15,0 29-15-15,0-29-6 0,0 0 2 16,-46 30 3-16,0-8 12 16,7-3-7-16,39-19-18 0,-53 22 17 15,7 0 14-15,7 4-1 16,39-26 14-16,-46 44 40 15,20-3-13-15,-1-4-20 0,8 3-2 16,6 1 35-16,-1-4 1 16,14-37 17-16,-13 44 20 0,13-44 3 15,0 0 5-15,0 0-39 16,0 0-37-16,0 0-15 0,-52 37 7 16,52-37 3-16,-46 0-22 15,46 0-18-15,-46-26-26 0,46 26 10 16,-46-59-5-16,19 4-10 15,8-1-15-15,12 1-21 0,1 11-85 16,12 3-63-16,-6 4-106 16,20 8-89-16,-20 29-47 15,33-26-111-15,13 15-278 0,6 7-158 16</inkml:trace>
  <inkml:trace contextRef="#ctx0" brushRef="#br0" timeOffset="2309">613 1443 1927 0,'0'0'414'0,"0"0"-73"15,46 37-125-15,-13-18-100 16,-33-19-65-16,46 3-156 0,-46-3-347 16,0 0-507-16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2:58.8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0 357 2308 0,'0'0'314'0,"39"22"-67"15,-12-7-65-15,-27-15-75 16,39 11-44-16,-39-11-17 0,33 0-3 16,-33 0-17-16,26-19-3 15,-26 19 6-15,0 0-15 16,20-40-2-16,-20 10 14 0,0 30 26 16,-13-34 23-16,13 34 4 15,0 0-12-15,0 0-32 0,0 0-18 16,-26-22-8-16,26 22 5 15,-40 7-6-15,40-7-1 0,0 0-13 16,-33 26-58-16,33-26-139 16,0 0-192-16,0 0-302 15,0 0-249-15</inkml:trace>
  <inkml:trace contextRef="#ctx0" brushRef="#br0" timeOffset="203">105 18 2997 0,'-33'15'341'0,"33"-15"15"0,0 0-73 16,0 0-68-16,0 0-81 16,0 0-44-16,0 0-37 15,0 0-46-15,33-3-125 0,-33 3-159 16,0 0-121-16,0 0-256 15,26-30-416-15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2:57.0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179 482 1512 0,'0'0'418'16,"0"0"-76"-16,0 0-88 15,39 0-91-15,1-15-52 0,6-3-27 16,0-8-37-16,-7-7-23 16,-6-1-6-16,0-10-15 0,-7 2 6 15,-13-6-24-15,-13 4 15 16,-13-4-15-16,-13 7 11 0,-7 4-2 15,-7 11-8-15,-12 8 14 16,-1 7-16-16,-6 15 25 16,0-1-22-16,13 16 19 15,0 3-12-15,13 4 3 0,7 7 21 16,19 4-14-16,7 7 15 16,27 1-5-16,12 3 21 0,20 4 20 15,13 0 1-15,7 4 18 16,13-1-23-16,-13-3 16 0,-7-4 11 15,-13 0-9-15,-19-4 25 16,-14 0 6-16,-13-3-26 16,-26 3-14-16,-13-2-33 0,-20-5-17 15,0-4 6-15,0-7-36 16,0-7-68-16,0-8-49 0,0-11-84 16,46 0-116-16,-39-26-215 15,19-15-288-15</inkml:trace>
  <inkml:trace contextRef="#ctx0" brushRef="#br0" timeOffset="204">1020 519 1843 0,'0'0'434'0,"0"0"-33"15,19 40-58-15,-12-6-78 0,-7 3-35 16,0-4-54-16,0 8-74 15,0-1-37-15,7 1-39 16,-7-1-10-16,6 2-34 16,1-1-169-16,-7-41-136 0,0 44-243 15,0-44-352-15</inkml:trace>
  <inkml:trace contextRef="#ctx0" brushRef="#br0" timeOffset="401">1184 159 2966 0,'0'0'229'16,"0"0"-89"-16,0 0-71 15,0 0-50-15,0 0-92 0,33-14-183 16,-33 14-347-16,52 11-342 15</inkml:trace>
  <inkml:trace contextRef="#ctx0" brushRef="#br0" timeOffset="927">1427 619 1742 0,'0'0'373'0,"-33"-45"-46"0,20 5-92 16,13 6-96-16,7 5-80 16,-7 29-28-16,52-30-5 0,7 12-22 15,1 7 1-15,12 7 5 16,0 4-15-16,-6 4 9 0,1 3 0 16,-2 0-22-16,-12 1 1 15,-14-4-23-15,-39-4-6 16,0 0 16-16,0 0 25 15,0 0-9-15,0 0 3 0,0 0 15 16,0 0-13-16,0 0 4 16,0 0 43-16,-52 44 23 0,-1 0 18 15,7 8 50-15,-1 0-25 16,8 7 10-16,6 0-13 0,0 0-18 16,7-3-2-16,-1-8-19 15,1-3-21-15,6-8-11 16,20-37-17-16,-26 37-2 0,26-37 1 15,0 0-12-15,0 0 8 16,0 0-6-16,-39 11-7 0,39-11 2 16,0 0 8-16,-13-37-17 15,13 37 18-15,6-41-6 16,-6 41-11-16,33-37 15 0,6 22-7 16,1 12 3-16,12 6 7 15,8 12-3-15,5 7-8 16,9 4-27-16,-2 4-145 0,7-4-139 15,6 0-151-15,7-12-173 16,0 1-13-16,0-11 60 0</inkml:trace>
  <inkml:trace contextRef="#ctx0" brushRef="#br0" timeOffset="1312">2736 934 1989 0,'0'0'441'0,"0"-37"-37"16,0 37-87-16,0 0-79 0,0 0-57 15,6-30-57-15,-6 30-57 16,0 0 5-16,46-18-15 0,14 2-38 16,-1 5 1-16,13 0-10 15,-6-4-14-15,6 0 8 0,-13-3-4 16,7-5-12-16,-20-2 12 16,0-5-17-16,-13 1-16 0,-14-8 11 15,-12 0 9 1,-14 0-6-16,-6 0 12 0,-13 11 4 15,-7 4-5-15,-19 11 2 16,-14 11 13-16,-6 11 17 0,-1 11 14 16,-6 7 27-16,7 12 0 15,13 3 12-15,13 8 53 0,7 4 57 16,25-1 5-16,21 0-31 16,26 2 18-16,13-5 27 0,26-4-42 15,7-8-54-15,20-3-31 16,6-7-31-16,-7-12-10 0,1-3-55 15,-14-11-163-15,-12-4-218 16,-14-8-157-16,-13-7-112 16,-46 15-421-16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3:03.7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456 116 865 0,'0'0'87'0,"0"0"72"15,0 0 57-15,0 0-59 0,0 0-24 16,0 0-9-16,0 0-43 16,0 0 7-16,0 0-29 15,0 0-10-15,0 0 8 16,0 0-2-16,-7 59-2 15,-6-15-12-15,13-44-11 0,-20 59 10 16,7-14 4-16,6-1 9 16,7-44-4-16,-19 59 12 0,12-15-17 15,7-44-3-15,-13 45-19 16,13-45-12-16,-7 48-6 16,7-48-4-16,0 0 19 0,14 44-4 15,-14-44-5-15,0 0-10 16,26 48 2-16,-26-48-2 0,39 37-13 15,-39-37 25 1,53 33-2-16,-20-7-14 0,-33-26-7 16,52 30-1-16,-12-8 6 15,-1-7 15-15,-6-4 3 16,6-4-12-16,7-3-3 0,-6-1-15 16,-1-3 18-16,1-3-3 15,-1-5 13-15,1 5-10 0,-40 3 0 16,52-4-9-16,-6-3 2 15,-6 3 16-15,-1-3-6 16,-6 3-8-16,6 0-12 0,1 4 12 16,6 0 5-16,-7 0 18 15,-6 0-24-15,13 0 3 16,-7 0-14-16,7 0 20 16,-6 0-13-16,6 0 0 0,0-4 4 15,0 1-22-15,0-1-10 16,0-3-13-16,6 3 31 15,-6-3 11-15,7 3 9 0,-7-4-4 16,-7 5-2-16,7-1-3 16,-6 4 6-16,-1-4 13 0,-39 4-5 15,46 0-5-15,-6 0-16 16,-40 0 22-16,59-3-10 16,-20-1 10-16,-39 4 0 15,59-15-6-15,-6 4-33 0,-7-4 0 16,-46 15-15-16,59-25-8 15,-59 25-24-15,53-41 19 16,-53 41 16-16,46-52 17 0,-20 12 15 16,-26 40-6-16,26-52 7 15,-26 52 6-15,13-56 2 16,0 12 24-16,-13 44-18 0,0-52-6 16,0 52-20-16,0-51 27 15,0 51 4-15,-13-48 6 0,13 48-20 16,0 0 29-1,-26-56-31-15,26 56 9 0,0 0-31 16,0 0 37-16,-39-55 20 16,39 55-24-16,-53-34-2 0,53 34 0 15,-66-22-19-15,66 22 22 16,-72-14-3-16,13 6 16 16,6 4-21-16,53 4 5 0,-79-3-10 15,20 3 13-15,7-4 21 16,-1 0-15-16,1 4-5 15,6-7 3-15,0 3-16 0,0 4-14 16,46 0 9-16,-66-3 38 16,13-1-18-16,7 4 4 15,46 0-15-15,-59-4 2 16,13 4 3-16,46 0 13 0,-66-4-2 16,14 1-21-16,52 3 15 15,-59 3 1-15,6-3-6 0,53 0 23 16,-59-3-5-16,7 3 1 15,6 0-16-15,46 0 6 16,-53-4-23-16,7 4 14 0,46 0-12 16,-53 0 12-16,53 0 21 15,-46 0-15-15,46 0-3 16,-46-4 2-16,46 4-28 16,-52 4 29-16,52-4-15 0,-46 0 20 15,46 0 3-15,-59 0-2 16,59 0-21-16,-53 4-6 15,53-4 3-15,-66 11 24 0,66-11-2 16,-65 7-6-16,65-7-16 16,-59 8 2-16,59-8 21 15,-53 3-16-15,53-3 23 0,-59 15-6 16,59-15 3-16,0 0 18 16,-59 19 22-16,59-19 14 0,0 0-19 15,0 0-4 1,-53 51-18-16,53-51-18 0,-33 56 5 15,33-56-2-15,-19 55-25 0,19-55-13 16,-7 52-101-16,7-52-199 16,0 0-203-16,7 59-78 15</inkml:trace>
  <inkml:trace contextRef="#ctx0" brushRef="#br0" timeOffset="867">574 821 705 0,'0'0'162'16,"-26"52"37"-16,6-8 60 0,7 1-24 15,-7 6-9-15,7 5-22 16,6 10-20-16,-6 5-9 16,-7 6-6-16,1 4-21 0,6 12-31 15,-14-1-31-15,1 0-45 16,0 8-10-16,-7 4-10 0,7-1-3 16,-1 1-1-16,-6-5 6 15,1-10 10-15,-1 0 13 16,0-15-18-16,7-8-11 15,-1-14-9-15,27-52-19 16,-19 48 11-16,19-48 0 0,0 0 9 16,0 0 1-16,0 0-13 15,0 0-8-15,0 0-53 0,0 0-20 16,0-63-3-16,0 0 20 16,0 0 21-16,0 4 4 15,0 4 22-15,0 3 2 0,-7 8-4 16,7 44 12-16,-13-52 24 15,13 52-7-15,-7-48 1 0,7 48 3 16,0 0-14-16,0 0-4 16,0 0-5-16,0 0 26 15,0 0 7-15,0 0 21 16,0 0 7-16,0 0 14 16,0 0-17-16,-13 52-4 0,13-4 16 15,0 7-9-15,0-3-12 16,7-4-10-16,6 0-10 0,-7 0 0 15,-6-48 18-15,14 55-11 16,-14-55 11-16,6 48-28 16,-6-48-2-16,0 0 3 0,0 0 5 15,0 0 7-15,0 0-4 16,0 0-8-16,0 0-3 16,0 0-14-16,59-44 6 15,-13-4 6-15,0-11 3 0,7 0 1 16,-1 7-11-16,8 0 0 15,-8 8-7-15,7 11-57 16,-6 3-68-16,-1 4-131 0,-52 26-209 16,66-33-296-16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47.4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651 694 1726 0,'0'0'290'0,"0"0"-85"16,-53-29-76-16,-6 17-38 15,-7 20-21-15,-6 7-4 16,0 14-22-16,-1 12-6 0,8 7 10 16,6 4-3-16,13 7 4 15,6 4 15-15,14-1-3 16,13 1-2-16,6-4-16 0,20-3-13 15,14-8 4-15,19-8 6 16,19-10-20-16,21-8 6 0,12-11-14 16,7-11-5-16,1-4-13 15,-8-10-40-15,-12-8-134 16,-21-1-210-16,-12-6-384 16,-53 29-53-16</inkml:trace>
  <inkml:trace contextRef="#ctx0" brushRef="#br0" timeOffset="381">1610 0 2152 0,'0'0'312'0,"0"0"-97"16,0 0-99-16,0 0 71 16,0 0 20-16,20 40-35 0,-14 16-5 15,-12 18 27-15,-7 18-12 16,0 4-2-16,-14 4 2 0,8 3-30 16,-8-3-9-16,8-8 11 15,5-7-4-15,8-7 0 0,-1-15 5 16,14-8-27-16,-7-55-15 15,20 63-1-15,-20-63-48 0,0 0-9 16,52 52-28 0,-6-23-2-16,0-18-35 0,-6-7-138 15,6-8-210-15,6-7-152 16,7-7-40-16,0-1-13 0,14-3-177 16,-1 4-265-16</inkml:trace>
  <inkml:trace contextRef="#ctx0" brushRef="#br0" timeOffset="768">3141 561 1767 0,'0'0'518'16,"0"0"-67"-16,13-37-127 15,-13 37-103-15,0 0-77 16,0 0-28-16,-19-33-33 0,19 33-19 16,-53-19-31-16,0 16-22 15,1 18 2-15,-14 14 25 0,-6 8 34 16,0 11-1-16,6-4-1 16,0 8 33-16,14 0 1 0,6 0-11 15,6-1 1-15,21-3 14 16,12-3-2-16,14-5 3 15,12-3 21-15,21 0 8 16,19-7-37-16,20-8-47 0,19-4-23 16,1-10-7-16,6-1-17 15,-7 1-3-15,-6-12-26 0,-13 0-186 16,-13 4-174-16,-20 0-100 16,-46 0-72-16,0 0-355 0,39-7-262 15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3:10.1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1091 208 929 0,'0'0'48'0,"0"0"118"0,0 0-6 16,0 0-33-16,0 0-70 15,0 0 11-15,0 0 11 0,-6 22-24 16,6-22 12-16,0 0-53 16,0 0 0-16,-27 15-4 0,27-15-10 15,-33 14 20-15,33-14-7 16,-46 8-18-16,20-1-2 0,26-7-2 16,-33 8 26-16,33-8-27 15,0 0 10-15,-33 0 0 0,33 0 13 16,0 0-21-16,0 0 4 15,0 0 10-15,0 0-18 16,0 0 14-16,0 0-13 0,0 0 26 16,0 0-15-16,-26 7 6 15,26-7 28-15,0 0-1 0,0 0 18 16,-26 22 40-16,26-22 3 16,-20 26-19-16,20-26-12 0,-33 26-22 15,33-26-11-15,-26 22 3 0,0-7-19 16,26-15-5-16,-27 15-1 15,27-15-11-15,0 0 5 0,0 0 14 16,0 0-31-16,0 0 22 16,0 0 1-16,0 0-20 15,0 0 22-15,-19-4-4 0,19 4-22 16,0 0 31-16,0 0-15 16,0 0-9-16,0 0 20 0,-27-4-19 15,27 4 15-15,-26 8 26 16,0-5-18-16,6 8-5 0,-6 0 14 15,-7-3-12-15,7-1-12 0,-1 4 13 16,8-7-9-16,19-4-7 16,-33 7 14-16,33-7-25 0,0 0 6 15,0 0 22-15,-33-7-23 16,33 7-20-16,0 0-29 0,7-30-58 16,12 1-13-16,14-1 24 15,7-3 23-15,-1 3 25 16,0 8 44-16,-12 4-5 0,-27 18 5 15,33-4 45-15,-33 4 55 0,0 0 30 16,0 0 40-16,-7 30-7 16,-13-4-29-16,-6 3-17 0,-13 1-19 15,-7-4-23-15,0 7-4 16,-7-4-21-16,0 2-22 0,1-2 1 16,-1-3-20-16,1 0 11 15,-1 0-23-15,7-7-121 16,0-8-177-16,13-8-202 0,33-3-117 0,0 0-13 15</inkml:trace>
  <inkml:trace contextRef="#ctx0" brushRef="#br0" timeOffset="216">441 0 1029 0,'0'0'256'16,"0"0"112"-16,0 0 21 16,0 0-18-16,0 0-107 0,-40 26-85 15,14 3-90-15,6 12-30 16,7-1-42-16,6-2-1 0,1-1-100 16,-1 4-209-16,1 0-315 15,12-4-165-15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3:11.32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1595 338 1010 0,'0'0'209'16,"-32"30"59"-16,32-30 24 0,-40 45-50 15,1-4-46-15,-7-4-45 16,-7-8-53-16,1-3-39 0,-8-4-17 16,-5 1-31-16,12-4-11 15,-6-8 13-15,6-4-13 0,1 1 0 16,19-8 10-16,7-4-14 16,26 4-1-16,0 0-17 15,0 0 2-15,-20-30-2 0,20 30 19 16,0-30-6-16,0 30 2 15,0 0 17-15,0 0-17 0,0 0 7 16,0 0 22-16,0 0-8 16,0 0 63-16,0 0 17 0,7 38 4 15,-14-9-17-15,-13-3-42 16,-6-4-24-16,0 4 0 0,-7-11-1 16,0 1-12-16,0-5-2 0,7-4-6 15,6 1-12-15,20-8-53 16,-26-4-40-16,26 4-25 15,0 0 14-15,0 0 34 0,0-38 20 16,6 8 7-16,8 1 31 16,-14 29 23-16,0 0-11 0,26-26 18 15,-26 26 37-15,0 0 68 16,0 0 21-16,0 0 33 0,20 41-5 16,-14-4-12-16,-19 4-20 0,-7-4-17 15,-13 4-21-15,1-8-35 16,-1 1-17-16,-7-4-18 0,1-4-14 15,6-8-77-15,7-3-137 16,26-15-204-16,0 0-229 16,-33-7-118-16</inkml:trace>
  <inkml:trace contextRef="#ctx0" brushRef="#br0" timeOffset="189">866 312 790 0,'0'0'62'15,"46"-33"49"-15,-46 33 25 16,59-30-49-16,-6 7-51 16,-14 5-30-16,-39 18-6 0,53-19-274 0,-53 19-38 15</inkml:trace>
  <inkml:trace contextRef="#ctx0" brushRef="#br0" timeOffset="703">531 465 626 0,'-26'33'155'0,"26"-33"75"16,-14 41 63-16,8-12-2 0,6-29-6 15,-7 45-40-15,1-8-27 0,-7 0-26 16,6-3-57-16,-13 4-41 16,1-9-40-16,-1 4-8 15,0-7-21-15,0 0-13 0,20-26-15 16,-26 31 13-16,26-31-10 16,0 0 4-16,0 0-21 0,0 0 14 15,0 0-33-15,0 0-15 0,0 0-31 16,0 0-18-16,26-35-28 15,1 2-31-15,-1-8 74 0,0 1 25 16,-6 2 36-16,-7 8-6 16,0 1 49-16,-13 29-15 0,0-33 41 15,0 33 35-15,0 0 3 16,-6-30-5-16,6 30 16 0,0 0-2 16,-46-19-9-16,6 15 8 15,-6 4-16-15,7 4 18 0,-7 0-31 16,0 0 15-16,0 3-17 15,0-7-9-15,13 0 8 0,0-7-14 16,33 7 2-16,-33-20-32 0,33 20 8 16,0 0-23-16,-13-37 9 15,7 1-6-15,12-1 0 0,7-4-3 16,1-4-3-16,5-11-27 0,1 4-72 16,-7-4-56-1,13-3-84-15,-6 7-147 0,0-1-219 16,0 13-98-16</inkml:trace>
  <inkml:trace contextRef="#ctx0" brushRef="#br0" timeOffset="896">511 130 1863 0,'0'0'332'16,"0"0"67"-16,0 0-81 0,0 0-72 15,0 0-95 1,0 0-75-16,0 0-33 0,0 0-77 16,0 0-140-16,0 0-240 0,0 0-341 15,0 0-208-15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14.8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0 110 2101 0,'0'0'350'16,"46"-33"-67"-16,6 15-81 0,14-1-86 16,0 12-60-16,6-1-21 15,-6-3-18-15,-1 8-17 0,-19-1 6 16,-46 4-6-16,46-7-12 15,-46 7 5-15,0 0 7 16,0 0-11-16,0 0 11 0,0 0 3 16,0 0-13-16,-52 18 10 15,6 4 6-15,46-22-16 16,-59 41 10-16,59-41 15 0,-53 63-12 16,20-4 53-16,27-4 34 15,6 4 31-15,6 4-26 0,14-4-8 16,0-3 16-16,6 3-12 15,7-8-51-15,-7-6-12 16,-6-5-13-16,0-3-15 0,-20-37 0 16,19 45-11-16,-19-45-76 15,0 40-106-15,0-40-82 0,-19 34-122 16,19-34-86-16,-40 29-60 16,40-29-6-16,-46 19 86 0,7-5 65 15</inkml:trace>
  <inkml:trace contextRef="#ctx0" brushRef="#br0" timeOffset="189">171 931 1232 0,'0'0'397'15,"0"0"14"-15,0 0-95 0,0 0-74 16,0 0-22-16,0 0-33 16,46-23-35-16,0 9-17 0,13 6-50 15,0 5-42-15,0-1-16 16,0 4-18-16,-6-4-12 15,-1 0 3-15,-12 4-99 16,-40 0-151-16,39 0-221 0,-39 0-309 16,0 0-26-16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13.66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1761 540 1257 0,'0'0'394'0,"0"0"-39"15,0 0-98-15,0 0-42 16,0 0-20-16,0 0-24 16,0 29-31-16,0-29-43 0,13 48-25 15,-6-11-16-15,6-4-36 16,-13-33-12-16,13 41 4 0,-13-41-12 16,7 30 24-16,-7-30-4 15,0 0-20-15,0 0 17 0,-53 14-14 16,20-14-8-16,-6-3 10 15,-1-8-5-15,8-4-11 16,-1-7 15-16,33 22-13 0,-27-37-1 16,8 7 3-16,-1 1 4 15,20 29-6-15,0-37 3 16,0 37 6-16,0 0-3 0,13-30 6 16,-13 30 2-16,0 0-11 15,0 0 11-15,0 0 9 16,0 0-14-16,0 0 11 0,13 37 4 15,-13-37-11-15,-13 37 19 16,13-37 7-16,-20 26-15 0,20-26-2 16,-32 26-3-16,5-12-15 15,-6-6 5-15,33-8 10 0,-46 0-18 16,14-8 8-16,32 8 6 16,-33-22-15-16,33 22 9 15,-20-40-6-15,7 6 1 16,26 5-2-16,-13 29 13 0,13-30-18 15,-13 30 3-15,0 0 19 16,0 0-7-16,0 0 0 0,0 0 6 16,0 0-9-16,0 0 22 15,0 37 48-15,0 0-16 0,-6-7-9 16,6-30-10-16,-27 37-19 16,27-37-4-16,-39 37 15 0,13-15-24 15,26-22 11-15,-46 11 39 16,46-11 20-16,-33 0-7 15,33 0-6-15,-33-26-26 0,13-7-7 16,7-4-7-16,0-8-6 16,6-14-14-16,7-3 10 15,7-1-8-15,-7 0-2 0,6 8-19 16,-6-1 22-16,-6 12 5 16,6 7-29-16,0 37-132 15,-13-37-94-15,13 37-98 0,0 0-207 16,0 0-190-16,0 0-71 15</inkml:trace>
  <inkml:trace contextRef="#ctx0" brushRef="#br0" timeOffset="397">736 429 1158 0,'0'0'391'15,"0"0"50"-15,0 0-75 0,0 40-78 16,0-40-60-16,0 0-53 16,13 37-47-16,-13-37-24 0,0 0-31 15,0 0-35-15,0 0-4 16,7 37-14-16,-7-37-8 16,0 0 1-16,0 0-3 0,0 0-17 15,0 0 11-15,0 0-4 16,-46 11-7-16,46-11 7 15,-46 4 10-15,0 3-10 0,46-7 33 16,-53 19 63-16,1 3-2 16,12 4-2-16,-6 7 20 0,0 8 15 15,7 7-7-15,6-4-2 16,-7 8 20-16,8 0-42 16,5-4-48-16,27-48-21 0,-46 51 4 15,46-51-37-15,-39 37-111 16,39-37-212-16,-53 23-130 0,14-20-148 15,39-3-330-15,-33-18-118 16</inkml:trace>
  <inkml:trace contextRef="#ctx0" brushRef="#br0" timeOffset="573">230 1157 1809 0,'59'11'405'0,"-6"-8"-99"16,6-6-161-16,0-1-80 15,-6-7-86-15,-14-4-269 16,7-3-383-16</inkml:trace>
  <inkml:trace contextRef="#ctx0" brushRef="#br0" timeOffset="777">66 0 2408 0,'0'0'441'15,"0"0"-112"-15,0 0-145 16,0 0-97-16,0 0-36 0,0 0-45 15,0 0-142-15,0 0-250 16,0 0-483-16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15.52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7800 2295 1587 0,'0'0'447'0,"0"0"10"15,0 0-78-15,0 0-68 0,0 0-25 16,0 0-43-16,-14 56-41 16,1-11-70-16,0-1-61 0,-7-3-39 15,-6-4-13-15,0 0-8 16,-7-1-41-16,7-6-199 16,-7-4-127-16,33-26-242 0,-40 26-343 15,40-26-69-15</inkml:trace>
  <inkml:trace contextRef="#ctx0" brushRef="#br0" timeOffset="243">7570 1419 2073 0,'0'0'410'0,"0"0"-83"15,0 0-66-15,0 0-76 16,-33 70-2-16,13-3-19 16,13 3-53-16,7-3-60 0,7 3-28 15,0-4-7-15,-7 5-16 16,6-5-117-16,-6-3-139 16,0-4-186-16,-6-7-391 0,-8-4-216 15</inkml:trace>
  <inkml:trace contextRef="#ctx0" brushRef="#br0" timeOffset="1232">6538 2422 2659 0,'0'0'278'0,"-33"-45"-80"16,33 45-95-16,-20-44-53 0,14 2-22 15,6 9-7-15,0 33-16 16,20-55-19-16,-1 7 5 0,8 3 9 16,-8 12-5-16,-19 33-21 15,0 0 3-15,27-37 16 0,-27 37 3 16,0 0-4-1,39 0 0-15,-39 0 17 0,46 26-7 16,0 0-6-16,-13 3 4 16,6-3 4-16,-6-4-7 0,0 0 3 15,-33-22 9-15,33 19-6 16,-33-19-3-16,0 0 4 0,0 0 0 16,0 0-15-16,0 0 11 15,-59 26 10-15,6-8-8 16,-6-7-6-16,0-3 10 0,-7-5-3 15,7 1-7-15,6-4-3 16,1-7 14-16,12-1-5 0,40 8-15 16,0 0 15-16,-39-40 6 15,39 40-15-15,-20-41 2 16,20 41 7-16,-13-37 1 0,13 37-3 16,0 0-4-16,0 0 13 15,0 0-9-15,0 0-3 16,0 0 13-16,0 0 5 0,0 0-18 15,0 0 12-15,0 0 2 16,-39 33-14-16,39-33 5 0,-46 19 6 16,46-19-2-16,-40 4-15 15,40-4 6-15,0 0 8 0,-39-26-2 16,39 26-21 0,-20-45 7-16,14 8 4 0,6 37-7 15,6-40 0-15,-6 40 0 0,0 0 21 16,0 0-4-16,0 0-13 15,0 0 21-15,0 0-2 16,0 0-13-16,0 0 12 0,13 44 21 16,-13-44-16-16,-13 44-10 15,13-44 6-15,-26 37 1 0,26-37-7 16,0 0-3-16,-53 26 11 16,53-26-6-16,-39 4-13 15,39-4 16-15,0 0 12 0,-40-41 13 16,14 1-10-16,6-1 30 15,20 41 22-15,-13-52-5 0,13 52 6 16,0-55 18-16,0 55 1 16,-6-48-16-16,6 48-7 15,0 0-29-15,-13-48-13 16,13 48-21-16,0 0 12 0,-20-45-12 16,20 45-12-16,-20-40-5 15,20 40 16-15,0 0-6 0,-26-48-8 16,26 48 3-16,-13-48 15 15,13 48-20-15,0-48 0 0,0 48 8 16,0-56 0-16,6 16-23 16,-6 40-58-16,13-56-57 0,1 12-53 15,-1 3-12-15,-13 41-55 16,6-55-95-16,-6 55-234 16,0-48-180-16</inkml:trace>
  <inkml:trace contextRef="#ctx0" brushRef="#br0" timeOffset="1779">5519 1922 1512 0,'0'0'356'16,"0"0"-41"-16,-32-41-85 15,32 41-93-15,0 0-36 0,0 0 39 16,0 0-4-16,0 0-44 16,0 0-14-16,0 0-21 0,26 48-35 15,0-15-11-15,-26-33 5 16,26 41-2-16,-26-41-14 0,0 0 0 15,20 37 12 1,-20-37 7-16,0 0 4 0,0 0 6 16,0 0-3-16,0 0-16 15,0 0-5-15,-39 18 10 0,39-18-15 16,-46 4-9-16,6-4 28 16,1 0 35-16,39 0 28 0,-53 4 28 15,1 0 44-15,-1 10 28 16,-6 1 6-16,0 7 17 0,-7 0 0 15,0 1-60-15,1-1-38 16,6-4-1-16,6-3-55 16,7-4-26-16,7-4-6 0,39-7-1 15,-46-3-18-15,46 3-15 16,-40-19-15-16,40 19-68 16,-26-40-118-16,6 3-101 0,14-11-25 15,-1-4-9-15,14 0-18 16,-1 1-39-16,7 3-142 15,0 11-159-15,-13 37 30 0</inkml:trace>
  <inkml:trace contextRef="#ctx0" brushRef="#br0" timeOffset="1952">4954 2640 2203 0,'7'33'421'15,"-7"-33"-63"-15,20 33-114 0,-20-33-103 16,0 0-64-16,0 0-49 16,32 15-159-16,-32-15-223 0,0 0-451 15,20-30-235-15</inkml:trace>
  <inkml:trace contextRef="#ctx0" brushRef="#br0" timeOffset="2383">3877 1678 1957 0,'0'0'319'15,"46"44"-20"-15,0-7-89 16,-14-7-78-16,8-8-66 0,-40-22-23 15,46 26-27-15,-46-26 7 16,39 22-23-16,-39-22 16 0,0 0 30 16,0 0-23-16,0 0-13 15,0 0-5-15,0 0 5 16,0 0-28-16,0 0 33 16,0 0-15-16,-46-19 12 0,46 19 44 15,-52 15 37-15,6 11 14 16,46-26-11-16,-53 52 36 0,14 0 4 15,6-4 41-15,0 3 11 16,13-3-43-16,-6-3-35 0,0-5-63 16,26-40-7-16,-33 41-27 15,33-41-13-15,-46 33 0 0,0-17-63 16,13-12-104 0,-6-8-88-16,6-12-30 0,0-6-72 15,33 22-116-15,-46-55-282 16,13-8-62-16</inkml:trace>
  <inkml:trace contextRef="#ctx0" brushRef="#br0" timeOffset="2659">5296 0 2209 0,'0'0'311'0,"0"0"6"15,-53-8-101-15,1 38-41 16,-7 21-54-16,-14 23-23 0,1 19-59 16,-13 3-4-16,-1 7-28 15,-6-3-1-15,0 0-39 0,7 0-191 16,-7-7-154-16,-7 3-273 15,-6 0-123-15,7-4 43 0</inkml:trace>
  <inkml:trace contextRef="#ctx0" brushRef="#br0" timeOffset="2916">3410 1696 1385 0,'0'0'439'15,"0"0"-17"-15,0 0-84 0,-26 41-50 16,26-41-45-16,6 41-37 16,-6-41-39-16,27 44-49 0,-27-44-30 15,32 44-1-15,-32-44-9 16,14 52-9-16,-14-11-35 16,-20-1-4-16,-6-3-25 0,-7 0-14 15,-20 0-106-15,1 0-121 16,-8-4-59-16,1-10-90 15,0-5-98-15,7-11-238 0,6-10-24 16</inkml:trace>
  <inkml:trace contextRef="#ctx0" brushRef="#br0" timeOffset="3559">2989 1646 1032 0,'7'-45'265'16,"-7"45"-26"-16,0 0-38 16,0 0-58-16,0 0-21 15,0 0-22-15,0 0 27 0,0 0-38 16,0 0 17-16,0 0-49 16,0 0 5-16,0 0-16 0,0 0 19 15,0 0-22-15,0 0 1 16,0 0-22-16,0 0 13 0,0 0 23 15,0 0 20-15,0 0-23 16,0 0-4-16,0 0-41 0,0 0 33 16,0 0 8-16,0 0 18 15,0 0-18-15,0 0 4 16,0 0-14-16,0 0-1 16,0 0-8-16,0 0-12 0,0 0 8 15,0 0-8-15,-39 15 41 16,-7 11 12-16,0 11 8 0,0 0-20 15,6 11-9-15,1 0 5 16,6 4-6-16,7-1 1 0,12-6-36 16,8-1 5-16,19-3-12 15,0-8-1-15,-13-33 0 16,40 33-11-16,-8-14 16 0,-5-12-21 16,-27-7 20-16,33-4-22 15,-33 4 10-15,0 0-16 16,13-33 11-16,-13 0-15 0,-7 3 13 15,-13 4-12-15,20 26 8 16,-46-37 7-16,7 15-5 16,0 11 9-16,-1 8-11 0,7 6 21 15,-6 12-16-15,6 7 21 16,33-22 2-16,-39 52 39 0,12 0-10 16,14 3 5-16,0 8 47 15,13 3 3-15,13 13-8 0,7 2-39 16,13 4-30-16,6 0-16 15,7-4-19-15,7-10-177 16,-7-9-189-16,0-10-186 16,0-7-395-16,0-16-220 0</inkml:trace>
  <inkml:trace contextRef="#ctx0" brushRef="#br0" timeOffset="3712">3068 3064 2024 0,'0'0'304'16,"40"-7"-58"-16,-1-8-118 16,7-7-74-16,7 0-31 0,-1-8-84 15,1 1-202-15,-7-8-406 16</inkml:trace>
  <inkml:trace contextRef="#ctx0" brushRef="#br0" timeOffset="4175">1826 1977 1764 0,'0'0'438'0,"0"0"-14"15,0 0-97-15,0 0-119 16,-33 22-88-16,33-22-46 0,0 0-36 16,-46 11-5-16,46-11-21 15,-46-3-9-15,46 3-13 0,0 0-8 16,0 0-42-16,0 0-16 15,-13-45-32-15,20 12 6 16,-7 33 2-16,46-33 42 0,-7 18 32 16,-6 4 19-16,-33 11 7 15,46 4 6-15,-46-4 37 0,0 0 42 16,33 55 30-16,-26-3 13 16,-14 0 19-16,-13-1-5 15,-19 1-28-15,-1 0-52 0,-12-1-38 16,-1 1-11-16,-6-3-19 15,0-4-109-15,-7-12-147 0,7-7-262 16,7-4-380-16,-1-18-26 16</inkml:trace>
  <inkml:trace contextRef="#ctx0" brushRef="#br0" timeOffset="4437">1143 1907 2055 0,'0'0'400'15,"0"0"-77"-15,0 0-74 16,0 0-33-16,20 33-30 0,-1 8-40 16,-6-4-50-16,7 7-41 15,-13-3-29-15,-1 3-12 16,-12 0-9-16,-7-3-34 0,-7-4-93 15,-13 1-105-15,-6-8-123 16,-1-1-153-16,-12-14-167 0,-1-4 40 16,0-15 143-16</inkml:trace>
  <inkml:trace contextRef="#ctx0" brushRef="#br0" timeOffset="4636">795 2136 1462 0,'39'4'419'0,"-39"-4"-3"16,0 0-53-16,13 37-38 0,-13 3-30 16,-13 1-16-16,-20 8-17 15,-6 3-57-15,-20 7-81 0,-7-4-63 16,-13 8-29-16,0-4-32 16,-6 0-134-16,-1-7-105 0,1-4-87 15,6-7-178-15,0-4-280 16,14-8-178-16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21.4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631 556 1322 0,'0'0'411'0,"0"0"-39"15,13-30-83-15,-13 30-116 16,27-25-72-16,-27 25-38 0,39-37-14 16,-6 7-16-16,0 1-21 15,0 3-10-15,-33 26 1 0,39-52 2 16,-6 8 1-16,-13-1 1 15,-7 1-17-15,-7 3-12 16,-6 1 15-16,-13 6 7 16,-13 5-12-16,-7 3-4 0,-6 11 2 15,-1 8 14-15,-6 7 0 16,0 4 4-16,0 7-12 0,7 3-6 16,-1 9 14-16,40-23 12 15,-33 36 2-15,7 5 0 0,26-4 8 16,7 7 8-16,12 1 1 15,8 3-12-15,19 4-3 0,13 3 12 16,0-3 4-16,0 3-6 16,7-3-14-16,-7 0-3 15,-13-8 25-15,-13-4 0 16,-7-3 14-16,-19-3-3 0,-20-1-25 16,-14-7-6-16,-6-4-9 15,-19-4 2-15,-7-3-7 0,0-7-8 16,-7 3-9-16,0-15-3 15,7-11-4-15,6 0 6 0,7-3 13 16,7-4-8-16,13 3 3 16,-1-3 18-16,27 22-8 0,0 0 8 15,0 0-12-15,-32-15 67 16,32 15 16-16,-27 11 36 0,27-11-4 16,-26 41 22-16,0 0-10 15,6-1-28-15,-6-3-46 16,6 8-24-16,0-5-5 0,-13-3-80 15,7 0-166-15,-13 0-177 0,-1-4-316 16,-6 1-295-16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24.4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78 2541 0,'39'11'376'16,"7"-8"-72"-16,7-6-100 15,-1-8-95-15,7-4-50 0,0 0-78 16,1-3-137-16,-8 3-186 0,-12 0-378 15,-40 15-284-15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21.9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3469 865 1366 0,'0'0'427'0,"0"0"-15"15,-26 26-59-15,26-26-107 0,-26 14-89 16,-7-10-54-16,33-4-43 16,-39-4-33-16,-1-7-20 15,40 11-4-15,-33-14 10 16,33 14-10-16,-19-34-10 0,12 1-41 16,7 0-22-16,13-8-8 0,7 8-6 15,0 7 35-15,12 4 27 16,8 15 9-16,-1-1 7 0,-6 12 6 15,0 3 6-15,-33-7-4 16,33 34 25-16,-20-5 20 0,-6 1 22 16,-14 3 3-16,-6 0 11 15,-13 0-15-15,-7-3-13 0,-7 3-8 16,-12 0-3-16,-1 4 11 16,-13 8 20-16,-6 3-21 0,0 7-20 15,0 4-11-15,6 0-9 16,7-3-14-16,0-1-45 15,-1-14-127-15,21-4-192 0,6-8-227 16,33-29-279-16</inkml:trace>
  <inkml:trace contextRef="#ctx0" brushRef="#br0" timeOffset="201">3147 418 1968 0,'33'-52'341'15,"-33"52"-64"-15,59-48-127 16,1 11-63-16,-1 8-65 0,0-1-88 16,7 8-169-16,-14-4-199 15,1 4-246-15</inkml:trace>
  <inkml:trace contextRef="#ctx0" brushRef="#br0" timeOffset="428">2852 0 1798 0,'0'0'482'0,"0"0"-85"0,-27 45-94 15,21 6-101-15,6 12-46 16,-7 4-60-16,7 7-28 0,-6 3-40 16,-7 8-9-16,-7 4-44 15,-13 3-110-15,0 1-181 0,-13-1-196 16,0-7-270-16,-6-4-20 16</inkml:trace>
  <inkml:trace contextRef="#ctx0" brushRef="#br0" timeOffset="646">2267 891 1728 0,'0'0'462'16,"0"0"-62"-16,20 29-70 0,-7 8-75 15,-13 4-68-15,6 3-30 0,-12 8-44 16,-7-4-43-16,-7 7-35 15,-13-3-10-15,-6 0-37 0,-7-4-117 16,-14 0-140-16,1-7-236 16,0-5-305-16,-7-10-104 15</inkml:trace>
  <inkml:trace contextRef="#ctx0" brushRef="#br0" timeOffset="1437">1255 599 1473 0,'0'0'446'0,"52"4"-27"15,-6 7-75-15,-6 3-61 0,-1 16-57 16,-6 3-40-16,-7 8 2 15,-6 7 3-15,-7 4-34 0,-19-1-43 16,-7 1-37-16,-14 7-35 16,-19 4-30-16,0-4-6 0,-13 8-71 15,0-12-122-15,-7-7-105 0,7-7-76 16,7-12-162-16,-1-10-208 16,7-12-61-16</inkml:trace>
  <inkml:trace contextRef="#ctx0" brushRef="#br0" timeOffset="1688">1038 45 1450 0,'0'0'391'0,"0"0"-15"16,-33 51-48-16,13 5-67 15,14 7-60-15,12 3-60 16,1 4-17-16,6 4-41 0,0 4-48 16,0-4-8-16,1 3-11 15,-8-3-29-15,-6-4-67 0,-13-3-100 16,-7-4-146-16,-6-4-206 0,-7-11-183 16,-6-8-28-16</inkml:trace>
  <inkml:trace contextRef="#ctx0" brushRef="#br0" timeOffset="1922">571 721 1415 0,'0'0'488'0,"46"7"-34"0,-46-7-97 16,46 37-107-16,-19 0-72 0,-14 4-40 15,-7 3-46-15,1 0-46 16,-20 8-16-16,-7-4-9 0,0 4-67 16,-12 3-111-16,-8-3-136 0,-6-4-149 15,0-4-137-15,0-14 6 16,7-4 37-16</inkml:trace>
  <inkml:trace contextRef="#ctx0" brushRef="#br0" timeOffset="2312">322 518 1249 0,'0'0'308'0,"0"0"15"0,0 0-61 16,0 0-61-16,-46 40-61 0,19 5-16 15,1-1-18-15,13 0-20 16,-7 1-11-16,14 3-16 0,6 0-18 15,6-4-19-15,1-3-5 16,6-8-5-16,7-4-12 16,-20-29 7-16,0 0 1 0,26 30 1 15,-26-30-9-15,0 0 0 0,0 0 0 16,0 0 9-16,0 0 2 16,7-26-11-16,-7 26-8 0,-20-44 4 15,-6 14 23-15,26 30 13 0,-40-26 1 16,7 12 9-16,33 14 30 15,-39 11 12-15,6 7-3 0,33-18-3 16,-33 44-20-16,13 1-18 16,7 3-25-16,13 0-10 0,-6 0 11 15,12 4-16-15,7-1-80 16,-6 5-149-16,6-1-249 0,0-3-397 16,0-8-43-16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26.51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65 4 74 0,'-33'-4'-16'16,"33"4"9"-16,0 0-1 0,-32 0 2 16,32 0-7-16,0 0 4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32.97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0 470 840 0,'0'0'249'0,"0"0"18"15,0 0-39-15,0 0-21 16,0 0-47-16,0 0 1 0,0 0-63 16,0 0-3-16,0 0-41 15,40-11-2-15,-7 11-8 0,13 3 0 16,6 5 15-16,1 6 14 0,6 9-4 15,0 3-35-15,-6-1-13 16,-1 5 4-16,-19 3 6 0,-7 4 17 16,-12-7-24-16,-14-1 12 15,-20 1-10-15,20-30-18 16,-46 40 4-16,0-6-12 0,-13-12 10 16,6-7-18-16,1-4-5 15,-1 0-4-15,7-7-24 0,13-1 36 16,0-3-6-16,33 0-17 15,0 0 5-15,0 0-4 0,0 0-1 16,-13-29 28-16,13 29 0 0,0 0-18 16,40-30 18-16,-1 15 5 15,0 8-5-15,-6 11-16 0,7 3 29 16,-1 0-17-16,-6 8-11 16,0 4 23-16,-33-19-2 0,39 37 7 15,-12-8-20-15,-8-3 7 16,-12-4 0-16,-7-22-8 15,0 33 15-15,-13-7 2 0,-14-7-48 16,-12-4-77-16,-7-1-84 0,-7-3-87 16,7 0-119-16,-6-7-25 15,12 0 20-15,1 0 34 0</inkml:trace>
  <inkml:trace contextRef="#ctx0" brushRef="#br0" timeOffset="468">1058 654 1189 0,'0'0'357'16,"0"0"-19"-16,-46 15-78 15,0 7-65-15,7 4-54 0,6 4-40 16,0-4-28-16,33-26-18 16,-33 48 9-16,14-11-21 15,12-4-22-15,14-7-16 0,-7-26-5 0,39 29 4 16,-6-10 0 0,6-8 1-16,7 0-5 0,-6-11 5 15,6 0-5-15,0-7-12 0,0-5-21 16,0-2-8-16,0-8-2 15,-7-4 9-15,-6-4 4 0,-7-7 8 16,-6-7-1-16,-13 0 23 16,-7-1 7-16,-7 12 4 0,-13 3 0 15,1 12 8-15,-14 3 3 0,-7 11 1 16,-6 4-1-16,-6 4 6 16,12 11-1-16,-6 0-15 0,7 3-5 15,6 4-7-15,33-22-4 16,0 0-4-16,-13 37 8 15,13-37-90-15,20 34-179 0,-20-34-224 16,59 29-115-16,6-14-42 16</inkml:trace>
  <inkml:trace contextRef="#ctx0" brushRef="#br0" timeOffset="847">2090 721 1307 0,'-46'-7'370'16,"0"14"0"-16,-7 8-77 16,7 3-93-16,7 1-72 15,6 7-38-15,33-26-23 0,-33 25-22 16,33-25-5-16,-19 34-4 16,19-34-7-16,19 33-16 0,8-11-8 15,12-3-1-15,0-12-4 16,14 0 4-16,-7-10-7 0,0-5-3 15,0-3-9-15,0-11 8 0,-7-4 1 16,1-3 6-16,-7-5 0 16,-14-3 0-16,-5 0 4 0,-14 0-8 15,-7-3-4-15,-19 10 8 16,-1 1 12-16,-19 7 7 16,-13 10 1-16,7 9-5 0,-7 6-5 15,6 5-4-15,7-4-9 16,7 7 3-16,6 0-8 0,33-11 8 15,0 0-13-15,0 0-147 0,-27 33-171 16,27-33-282-16,0 0-111 16</inkml:trace>
  <inkml:trace contextRef="#ctx0" brushRef="#br0" timeOffset="1344">2655 29 1199 0,'0'0'313'0,"0"0"-33"16,0 0-71-16,0 0-43 0,0 0-79 16,33 4-29-16,13-1-24 0,7 5-23 15,12-4-9-15,8-1-2 16,-1-3 18-16,0 0-22 0,0-3 1 15,-12-5-7-15,-8-3 15 16,-6 7 15-16,-6-7-28 16,-40 11 17-16,32-14 78 0,-32 14-8 15,0 0-43-15,0 0-11 16,0 0 7-16,0 0 2 0,0 0 10 16,0 0-20-16,-32 25 14 0,32-25 2 15,-33 48-8-15,13-3 8 16,13 6-14-16,7 9-1 0,7 2 15 15,0 5 21-15,12 3-9 0,1 9 45 16,0 6 3-16,6 3 4 16,0-3 4-16,1 0 7 0,-8 0 11 15,1-3-23-15,-13-1 16 16,-1-4-8-16,-12-6 23 16,-8 3-18-16,-12-3-31 0,-7-5-41 15,-19-7-24-15,-14-7-12 0,-6-4-2 16,-14-11-61-16,-6-4-140 15,0-11-111-15,-6-3-92 0,6-8-140 16,6-11-317-16,1-7-123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0:34.6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6920 780 1367 0,'-20'-22'252'0,"20"22"-73"16,0 0-2-16,0 0 12 0,6 22-42 0,14 11-24 15,6 11-32 1,7 8-26-16,13 0-3 0,7 3-25 16,-1-3-19-16,8-4-18 15,-8-7 21-15,-12-8-21 0,-8-7-14 16,-32-26 28-16,0 0-5 15,0 0 6-15,0 0-21 0,0 0 6 16,0 0 0-16,-52 25 12 16,-7-13-24-16,0-9-4 0,-1-3 2 15,-5-3 2-15,-1-1-14 16,0 0-5-16,14-3 1 0,6-1 21 16,6 1 16-16,40 7-7 15,-46-11-9-15,46 11-6 16,0 0 7-16,0 0 8 0,0 0-4 15,0 0-10-15,0 0 7 16,0 0-4-16,0 0 11 0,0 0-3 16,33-19 9-16,0 8-17 15,0 11 1-15,-33 0 17 0,39 8-18 16,-12-1 14-16,-27-7-9 16,32 8 25-16,-32-8-9 0,0 0-16 15,0 0 3-15,0 0 7 16,0 0 35-16,0 0 9 15,0 0-45-15,0 0 4 0,0 0-7 16,0 0 4-16,0 0 9 16,0 0-13-16,0 0-7 0,-39 11-6 15,0 0 25-15,39-11 16 16,-53 29 15-16,0 1 15 0,21 3 8 16,-8 4-3-16,1 4 17 15,-1 3 58-15,7 0-33 0,-6 4-25 16,39-48-13-16,-46 56-3 15,46-56-1-15,-46 52-4 0,46-52-12 16,0 0-5-16,0 0-13 16,-46 40 0-16,46-40-16 15,0 0-8-15,-53 4-65 0,53-4-70 16,-46-30-85-16,20-3-134 16,0-15-240-16,19-15-267 0</inkml:trace>
  <inkml:trace contextRef="#ctx0" brushRef="#br0" timeOffset="197">6466 381 1060 0,'53'-11'223'15,"6"-1"-86"-15,13-2-61 0,-6 3-19 16,0 0-92-16,-1 3-208 16,-6-3-121-16</inkml:trace>
  <inkml:trace contextRef="#ctx0" brushRef="#br0" timeOffset="781">6203 842 1368 0,'0'0'382'0,"46"49"-87"0,-13-9-68 15,-33-40-85-15,53 52-58 16,-20-11-33-16,-33-41-12 0,26 40-24 15,-26-40 2-15,13 33 5 16,-13-33-12-16,0 0-14 16,-46 41-6-16,-7-19-22 15,-6-7-7-15,-6-8-11 0,-8-3-17 16,1-8 15-16,6-3 11 16,7 0 21-16,7-8 7 0,6-4-20 15,13-3 4-15,33 22 0 16,-20-40 21-16,20 14 5 0,0 26 3 15,20-30-6-15,-20 30-5 16,39-22 11-16,7 11-8 0,-6 11 19 16,-1 0-11-16,-6 7-14 15,-33-7 14-15,46 30 9 16,-46-30 34-16,33 40 11 0,-33-40 10 16,13 45 1-16,-20-5 20 15,-12-10-2-15,-21 0 23 0,-19-5 23 16,0-2-21-16,-20-5-19 15,-20-7-11-15,-19 0 4 0,0-11-4 16,-7-3-9-16,7-12-12 16,6 0-3-16,13-11 22 0,7-3-31 15,7-8-12-15,19-8-10 16,20 1-1-16,7 0-2 0,13-4-35 16,19 0-56-16,20 0-77 15,7 3-105-15,19 16-206 16,14 6-354-16,6 12-85 0</inkml:trace>
  <inkml:trace contextRef="#ctx0" brushRef="#br0" timeOffset="946">5047 1858 2098 0,'0'0'449'16,"79"52"-93"-16,-1-22-97 0,14-8-120 15,7-15-71-15,6-10-131 16,0-16-141-16,-13-3-271 0,-13-19-514 16</inkml:trace>
  <inkml:trace contextRef="#ctx0" brushRef="#br0" timeOffset="1157">4902 599 2925 0,'0'0'321'0,"0"-34"-67"0,0 34-119 16,26-29-79-16,14 7-59 15,-7 11-130-15,-33 11-185 16,0 0-274-16,33-4-344 0</inkml:trace>
  <inkml:trace contextRef="#ctx0" brushRef="#br0" timeOffset="2261">3851 987 2202 0,'52'22'228'0,"-6"-7"-98"0,-6-1-50 15,-1-3-44-15,-39-11-18 16,40 15 2-16,-40-15-13 0,0 0 14 16,0 0-18-16,0 0-3 15,0 0-69-15,0 0-51 0,-33 30-40 16,33-30-6-16,-53 0 17 15,14-11 19-15,39 11 3 0,-33-48-44 16,20 0 51-16,6 3 100 16,7 5-28-16,7 3 82 15,-7 37 73-15,0 0 29 0,13-34 21 16,-13 34-12-16,0 0-19 16,0 0-8-16,26 0-14 0,-26 0-1 15,0 0-9-15,13 37-10 16,-6-7-20-16,-7-30-10 0,-26 37-23 15,-7-8-20-15,-7-3-4 16,-12-7 10-16,-7-4-4 0,-1-8-4 16,-5-7-9-16,-1-7 0 15,7-12-8-15,0-3-3 0,13-4 11 16,0-7 5 0,6 0-5-16,7-1-11 0,14 8 2 15,19 26 12-15,0 0 7 16,-20-33-21-16,20 33-11 0,0 0 15 15,0 0 13-15,0 0 0 16,0 0-6-16,0 0 3 0,26 30 24 16,-6 3 21-16,-7 0 18 15,-6 8-9-15,-7-4 2 0,0-4-15 16,0-3-12-16,0-30-14 0,-27 37-5 16,27-37 2-16,-52 33-2 15,-7-7-3-15,-7-12-10 16,0-10-4-16,1-8 8 15,-1 1-2-15,7-12-2 0,0 0 7 16,6-7-7-16,14 0-4 16,6-4-4-16,33 26 8 0,-33-41 0 15,33 41 5-15,-26-33-13 16,26 33 1-16,0 0-9 0,13-26 5 16,-13 26 11-16,46-18 0 15,-7 14 10-15,7 0-18 0,-6 4 3 16,-1 4-2-16,-6 3 0 15,-33-7 7-15,33 15 4 0,-33-15-1 16,0 0-7-16,0 0 1 16,0 0 6-16,0 0 9 15,0 0-12-15,0 0-4 0,-20 26 4 16,20-26-8-16,-46 26 20 16,13-4-6-16,-6-3-10 0,-1-8 4 15,1 7-8-15,0-3 14 16,-1 3 5-16,-6 5-3 0,0-5 5 15,0 4 4-15,7 0 7 16,39-22 6-16,-53 34 10 0,53-34-14 16,-39 33 8-16,39-33 5 15,-40 41-3-15,40-41 6 16,0 0-7-16,-46 40 6 0,46-40-9 16,0 0 4-16,-33 37 7 15,33-37-1-15,0 0-10 0,-32 37-11 16,32-37-9-16,0 0-5 15,-46 41 11-15,46-41 13 0,-53 37 3 16,53-37-7-16,-46 22-12 16,46-22-9-16,0 0-1 0,-53 7 4 15,53-7 1-15,-46-7-21 16,46 7-113-16,-39-41-102 0,13-7-80 16,-1-15-225-16,1-18-303 15,13-11-48-15</inkml:trace>
  <inkml:trace contextRef="#ctx0" brushRef="#br0" timeOffset="2458">2484 122 1745 0,'53'-11'374'0,"6"4"-107"15,6-5-98-15,1 5-99 16,6-8-38-16,-6 1-80 0,0-1-196 16,-14 4-225-16,-12-4-100 15</inkml:trace>
  <inkml:trace contextRef="#ctx0" brushRef="#br0" timeOffset="2650">2155 373 1584 0,'0'0'293'0,"0"0"-9"0,0 0-48 16,0 0-93-16,0 0-83 0,0 0-38 16,0 0-32-16,46 11-150 15,-6 0-242-15,-1 12-170 16,1 14 44-16</inkml:trace>
  <inkml:trace contextRef="#ctx0" brushRef="#br0" timeOffset="2821">2431 1855 2024 0,'0'0'431'16,"0"0"-57"-16,0 0-134 15,66 22-119-15,13-18-53 0,0-12-74 16,6-10-155-16,-6-4-234 16,-7-4-383-16</inkml:trace>
  <inkml:trace contextRef="#ctx0" brushRef="#br0" timeOffset="3541">992 939 1495 0,'0'0'154'0,"40"-26"75"16,6 15 9-16,-7 14-24 15,7 8-59-15,0 12-44 0,0-1-37 16,0 7-20-16,-6-3-40 16,-8 4 10-16,1-4-15 0,-33-26-3 15,27 33 12-15,-27-33-24 16,6 29 10-16,-6-29-4 16,-33 23-45-16,-13-12-25 0,-6-8 13 15,-7-10-3-15,-7-4-15 16,7-11-1-16,0-12-10 15,6-3 43-15,7-7 13 0,13 3 14 16,-6 5 30-16,12 10 25 16,27 26-2-16,0 0-15 0,-26-26-18 15,26 26 4-15,0 0 21 16,0 0-6-16,0 0 14 0,-13 33 2 16,20 0 15-16,19 1 12 15,13-5-7-15,20-3-7 16,7-8-21-16,6-3-24 0,-6-4 15 15,-7-3-22-15,-13-5 3 16,-13-3 22-16,-33 0-14 0,0 0-11 16,0 0 8-16,-39 4-19 15,-20 0 6-15,-20 3 15 0,-13 1-3 16,-7-1 22-16,-13 0 62 16,14 1 28-16,-1-8 33 0,7-4 29 15,20-7-9-15,0-8 19 16,19-6-25-16,1-16-19 0,6-11 9 15,0-22-54-15,13-18-37 16,0-11 31-16,7-8 32 16,6 0-35-16,7 7-20 0,0 12-11 15,-1 11-5-15,8 14 17 16,-1 16-23-16,-6 10-34 0,13 41-17 16,-6-33-20-16,6 33-135 15,0 0-123-15,-7-30-86 0,7 30-38 16,0 0-32-16,0 0-126 15,0 0-337-15</inkml:trace>
  <inkml:trace contextRef="#ctx0" brushRef="#br0" timeOffset="5261">1137 894 534 0,'0'0'167'0,"0"0"53"0,0 0-4 15,0 0 49-15,0 0-72 16,0 0-12-16,0 0-59 0,0 0-42 16,0 0 29-16,0-26-59 15,0 26-9-15,20-33-27 16,-20 33-4-16,32-29 19 0,-32 29-11 16,40-30-18-16,-1 15 0 15,-12 4 14-15,5 4 12 0,-5 7-14 16,-27 0-19-16,39 3 30 15,-6 5 19-15,-33-8 21 0,39 26-15 16,-12 3 39-16,-1 4 4 16,-6 12 29-16,-1-5-15 0,-5 1-41 15,-8 0-6-15,1-4-24 16,-7 0-10-16,-7-8-21 0,7-29 0 16,-46 41-122-16,0-12-280 15,-6-10-489-15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49.3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0 349 1243 0,'39'-37'386'0,"0"18"-56"0,21 8-6 16,18 0-63-16,14 7-31 15,27-3-38-15,19-1-37 0,26 8-20 16,13-3-19 0,21 3-16-16,5 3-27 0,1-3-17 15,-7 4-28-15,-19-8 7 16,-14 4-35-16,-20 0-6 0,-19-3 6 16,-20 3-9-16,-26 3-31 15,-20 1-18-15,-19 0-16 16,-40-4-3-16,0 0-18 0,39 4-12 15,-39-4-37-15,0 0-65 16,0 0-54-16,0 0-56 0,0 0-25 16,0 0-24-16,0 0 50 15,-6-41 109-15,6 41 110 16,0 0 45-16,-33-48 24 16,33 48 25-16,-33-52 57 0,33 52 29 15,-33-45 36-15,33 45 9 16,-26-44 48-16,26 44-27 0,0 0 17 15,-26-34-1-15,26 34-47 16,0 0-22-16,0 0 23 16,0 0 67-16,0 0 4 0,0 0-32 15,0 41-25-15,19 0-39 16,8-5-4-16,12-1-26 0,7-6-18 16,0-3-13-16,0-4-20 15,0-7-1-15,-7-4 0 16,-39-11 2-16,46 4 10 15,-46-4-22-15,40-11 10 0,-40 11 1 16,0 0-3-16,0 0 4 16,0 0-12-16,26-37 3 15,-26 37 11-15,0 0-11 0,0 0-9 16,0 0 9-16,0 0-3 16,-66 18-12-16,7 8 4 0,0 7 8 15,0 1 6-15,6 7-11 16,14-4-36-16,-7-3-148 0,46-34-215 15,-46 40-361-15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27.99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151 625 1200 0,'27'-15'290'0,"-8"0"3"16,-19 15-72-16,40-15-76 0,-14 1-86 15,0-5-13-15,7 4-27 16,-6 4-6-16,5-7-3 0,-5-1-4 15,6 1-6-15,-1-4 3 0,1-4-12 16,-13 0 9 0,6-4 13-16,-13 1-20 0,-6-4 14 15,-7-4-53-15,-13 0-6 0,-7 4 12 16,-6 3 14-16,-14 8-10 16,-6 3 24-16,-13 12 18 0,7 3-6 15,-7 8 0-15,6 11-4 0,0 7 4 16,7 0-6-16,14 11 42 15,-1 4 7-15,13 4 2 0,7 0-3 16,13 7 18-16,13 0-17 16,7 0-23-16,13-4 16 0,13 0-25 15,0-3 14-15,6 0 29 0,14-8-18 16,-7 0 3-16,13 0 10 16,-13-3-18-16,-6-4 6 15,0 7-4-15,-7-7-13 0,-20-4 17 16,0 0 25-16,-26-22-29 0,0 30 3 15,-13-8-36-15,-20 0 21 16,0-3-29-16,-19-5 12 0,6 1-20 16,-13-8-13-16,13 1-21 0,0-4 22 15,0-12 1-15,6 1-4 16,7-4 9-16,0 0 0 0,33 11 18 16,-26-19 4-16,26 19 7 0,0 0 10 15,-26-18 9-15,26 18-11 16,0 0 0-16,0 0 40 15,0 0 5-15,0 0 0 0,-7 33-6 16,1-4-18-16,-7 1-20 0,-1 3 9 16,1-3-16-16,-6-1-13 15,-1 1-3-15,-6 0-83 0,26-30-119 16,-27 33-172-16,27-33-200 0,0 0-66 16</inkml:trace>
  <inkml:trace contextRef="#ctx0" brushRef="#br0" timeOffset="420">1401 846 2062 0,'0'0'374'0,"39"0"-46"15,-12-7-113-15,5 3-63 0,1-3-66 16,0 0-10-16,7 3-34 0,6-3-17 16,-7 3-19-16,0 0 4 15,1 4-7-15,-7 0-14 16,-33 0-91-16,33 0-107 0,-33 0-63 16,0 0-55-16,0 0-46 0,0 0-85 15,-33 33 47-15,-7-3 79 16,-6-1 81-16,-6 1 91 0,-1 0 74 15,-13-5 44-15,14 1 75 0,-7-4 62 16,19 1 66-16,0-5 37 16,40-18 36-16,-33 26 25 0,33-26 11 15,0 0 17-15,0 0-37 0,0 0-50 16,0 0-84-16,40 22-37 16,7-14-47-16,5-12-3 0,7-4-22 15,0-3-7-15,0 0-140 16,-6-3-216-16,0-1-177 0,-1-4-128 15</inkml:trace>
  <inkml:trace contextRef="#ctx0" brushRef="#br0" timeOffset="892">2899 23 1991 0,'-39'-15'360'15,"-1"4"-79"-15,-6 11-69 0,0 3-84 16,-6-3-66-16,-1 8-23 0,1-5-25 16,6 1 0-16,-7-4-21 15,20 4 19-15,33-4-21 0,-33 4 18 16,33-4-17-16,0 0 11 0,0 0-25 15,0 0 13-15,0 0-13 0,0 0 29 16,0 0-11-16,0 0 8 16,0 0-4-16,0 0 7 15,33 40-7-15,-13 1 10 0,-7-1-10 16,-6 5 5-16,-7 3 8 0,-7 0 2 16,0 7 33-16,-12 1 8 15,6 14 36-15,-1 0-9 0,1 4-19 16,0 0-20-16,-7 0-17 0,14 0-14 15,12-8 14-15,1 1-1 16,6-8 18-16,13-4-10 0,1-7-14 16,6-3 1-16,13-12-17 0,-7-7 1 15,14-4-5-15,-7-11-8 16,0-4-82-16,-7-7-114 0,7-11-120 16,-46 11-184-16,46-29-152 0,0 3-24 15</inkml:trace>
  <inkml:trace contextRef="#ctx0" brushRef="#br0" timeOffset="2932">3563 366 441 0,'0'0'78'0,"0"0"27"16,0 0 1-16,0 0 3 15,0 0-6-15,0 0-14 0,0 0-7 16,0 0-11-16,0 0-5 0,-33-33-29 16,33 33-2-16,0 0-11 15,0 0-9-15,0 0 18 0,-13-41-33 16,13 41-3-16,0 0 7 16,13-40 23-16,-13 40-25 0,0 0 22 15,46-34-35-15,-7 20 36 0,1 6-1 16,-40 8 63-16,46 4-12 0,-13 7 65 15,-33-11 10-15,0 0 14 16,26 48-36-16,-19-4 4 0,-14 1-39 16,-6-1 5-16,-13 0-33 0,-7-3-21 15,-7 0-16-15,-6-4-5 16,7 3-12-16,-7-7-11 16,6-3 6-16,40-30 4 0,-46 37-20 15,46-37 23-15,0 0-23 0,-39 30 5 16,39-30 19-16,0 0-8 15,0 0 14-15,0 0-6 0,0 0-12 16,0 0-5-16,46 7 7 0,0-7 8 16,0 0 40-16,-7 4-6 15,7-4 22-15,0 0-12 0,-6 3-16 16,6 5-15-16,-7-5-12 0,-12 1-2 16,-27-4-7-16,39 4-4 15,-39-4 0-15,0 0-18 16,0 0-107-16,0 0-162 0,0 0-197 15,0 0-127-15,33-19 9 0</inkml:trace>
  <inkml:trace contextRef="#ctx0" brushRef="#br0" timeOffset="3588">4635 499 733 0,'46'-7'202'15,"-46"7"60"-15,0 0 6 16,0 0-3-16,0 0-32 0,0 0-43 15,0 0-35-15,0 0 12 0,0 0-46 16,0 0 8-16,0 0-21 0,0 0-37 16,0 0-20-16,0 0-12 15,0 0-14-15,-59 29-10 16,0-10-8-16,0-8-1 0,-7-4-6 16,0-3 0-16,7-4 0 0,0 0 2 15,0 0-2-15,13-4 0 16,5 4-7-16,41 0 13 0,0 0 3 15,-39-14-1-15,39 14 11 0,0 0-19 16,0 0 13-16,0-37-13 16,0 37 8-16,26-41-11 0,7 4 11 15,7 4-19-15,-7-1 22 0,7 1-17 16,-1 0 13-16,-6 0-18 16,-33 33 23-16,46-45-20 0,-20 16 14 15,-26 29-11-15,0 0 14 16,0 0-13-16,0 0 9 0,0 0-11 15,0 0 16-15,0 0-23 16,0 0 29-16,0 0 47 0,0 0 10 16,0 0-11-16,0 0 26 0,7 52-13 15,-1-4 2-15,-12 0-9 16,6 0-14-16,0-4-13 0,6 0-17 16,8 1-10-16,-1-1 1 0,0-7-5 15,-13-37-4-15,33 52-3 16,0-12 0-16,-33-40 6 0,39 41-15 15,0-15-12-15,-39-26-104 16,0 0-91-16,40 26-98 0,-40-26-168 16,0 0-200-16,39 11-87 15</inkml:trace>
  <inkml:trace contextRef="#ctx0" brushRef="#br0" timeOffset="4044">5417 244 1400 0,'0'0'325'0,"0"0"11"15,0 0-50-15,0 0-82 0,0 0-48 16,-53 30-45-16,53-30-14 0,-65 63 1 15,12-8-21-15,14 0-34 16,6-3-21-16,-7-4-4 0,21 4 5 16,-8-8-4-16,14 1 7 0,7-8 4 15,-1 3-10-15,7-40-12 16,13 41 9-16,-13-41-17 0,46 37 13 16,0-15-17-16,-6-7 12 15,-1-8-8-15,7-11-5 0,-6-7 5 16,-40 11 11-16,52-26-15 15,-12 1-2-15,-40 25 3 0,39-52 5 16,-13 4-2-16,-13 0-5 0,-13 48 18 16,0-56-13-16,0 56 11 15,-32-44-25-15,32 44 25 0,-53-22-15 16,-6 15 16-16,13 10-19 0,0 8 1 16,46-11 6-16,-59 19-3 15,59-19-34-15,-53 22-123 0,53-22-159 16,0 0-229-16,0 0-238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43.0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329 641 1100 0,'0'0'349'0,"0"0"-2"16,0 0-46-16,0 0-55 0,0 0-63 15,0 0-24-15,0 0-24 16,0 0-33-16,0 0 3 0,0 0-16 16,53-11-44-16,0-4-17 15,-1 1-5-15,1-5-16 0,0-7-7 16,0 0 10-16,-1-11-15 15,1-3 5-15,-7-8 3 0,-7-4-31 16,-12-3 9 0,-8 3 11-16,-6 0-11 0,-13 8 5 15,-6 3 8-15,-14 8-29 16,-19 11 4-16,-14 0 9 0,-13 7-14 16,1 7 22-16,-9 8 7 15,15 4-17-15,-6 7 15 0,19 0 9 16,6 4-7-16,40-15 0 15,-46 41 7-15,20 7-16 0,13 3 16 16,19 5 13-16,14 10-7 16,20 8 7-16,19 4 17 0,13 7-16 15,13 3 13-15,8 5 12 16,6-1-18-16,-7-3 18 16,-7-4-16-16,-5-4 0 15,-14-11-6-15,-14-7-1 0,-19-4-6 16,-13-7 22-16,-20-4-5 15,-20-4-15-15,-19-3 0 0,-14-8-7 16,-12-7 1-16,-9-4-4 16,2-11 3-16,0-7 0 0,-1-8-5 15,8-7 0-15,-2-7 4 16,14-4-2-16,1-8-2 0,13-7 0 16,-1 0 15-16,7 8 15 15,14 3 28-15,19 26-8 16,0 0 13-16,-27-30-23 0,27 30-7 15,0 0-18-15,0 0-6 16,0 0-17-16,0 0 11 0,0 0 37 16,-39 45-10-16,19 3-3 15,-6 7-3-15,0 4-24 0,-8 4 0 16,-6 0-35-16,1-8-176 16,-7 1-215-16,0-5-430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44.58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0 614 2546 0,'0'0'225'0,"0"0"-20"16,0 0 45-16,0 0-12 16,20 48-34-16,-20 11-34 0,0 11-23 15,7 15-21-15,-7 4-35 16,0 7-33-16,0 0-33 0,6 4-4 15,-6-4-56-15,0-7-194 16,0-19-151-16,0-11-172 16,0-11-357-16,0-48-178 0</inkml:trace>
  <inkml:trace contextRef="#ctx0" brushRef="#br0" timeOffset="352">447 12 2371 0,'0'0'281'16,"7"-30"-46"-16,-7 30-89 0,0 0 8 16,39 4-14-16,7 22 17 15,7 22 31-15,13 26-27 0,-1 26-3 16,14 14-11-16,0 15-1 15,-7 12-11-15,1 7 0 0,-21 7 22 16,1-4-12-16,-14-3-22 16,-13-8-19-16,-6-7 3 0,-13-7-4 15,-20-11-2-15,-20-5-27 16,-20-6-39-16,-13-15-5 0,-12-8 11 16,-14-15-18-16,-7-10-3 15,7-12-172-15,7-7-110 16,-1-7-143-16,14-8-67 0,13-7-32 15,6-8-113-15,53-7-371 16,-59-4-98-16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43.6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330 0 1294 0,'20'-7'282'0,"-20"7"63"0,0 0-45 15,6 30-51-15,-12 3-23 16,-14 23 0-16,-13 26-4 16,-6 14-20-16,-7 19-46 0,-7 12-2 15,1 6-1-15,6 4-3 16,13 1 52-16,7 3 12 0,26-4-13 15,6 1 5-15,20-9 6 16,14-6-52-16,12-16-10 16,14-6-48-16,6-12 15 0,14-7-21 15,-1-12-42-15,7-18-5 16,-13-4 26-16,0-6-27 0,-7-17-34 16,-13-2 13-16,-13-9-4 15,-46-14-7-15,46 8-16 0,-46-8-40 16,0 0-258-16,40-8-206 15,-40 8-72-15,0 0 1 0,26-33-130 16,0-4-411-16</inkml:trace>
  <inkml:trace contextRef="#ctx0" brushRef="#br0" timeOffset="280">1749 442 2502 0,'0'0'266'16,"0"0"10"-16,0 0-48 0,0 0-45 16,0 0 54-16,0 0 15 15,-14 67-25-15,8 15 12 0,12 10-50 16,1 9-6-1,6 2-37-15,0 6-56 0,7-2-56 16,-7 1-19-16,7-12-51 16,0-6-347-16,-1-17-156 0,1-10-116 15,-7-6-399-15</inkml:trace>
  <inkml:trace contextRef="#ctx0" brushRef="#br0" timeOffset="641">2780 1675 2997 0,'0'0'295'16,"0"0"-101"-16,-39 3-54 15,-7-6-54-15,0-5-46 0,-7-3-18 16,14 0 3-16,-1 0-15 15,40 11-5-15,-32-11 3 0,32 11-14 16,0 0-29-16,0 0-6 16,0-30 7-16,0 30 3 0,39-18 23 15,0 7 0-15,-6 14 5 16,7 9-5-16,-1 10 0 16,-13 4 15-16,-6 11 39 0,0 7 45 15,-14 5 3-15,1-1-27 16,-7 0-26-16,-7-4-13 0,1-3-5 15,-14 4-4-15,7-4-130 16,13-41-137-16,-33 37-140 0,33-37-242 16,-39 33-367-16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47.6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219 792 909 0,'0'0'214'0,"0"0"110"16,0 0-4-16,0 0-70 16,0 0-51-16,0 0-69 0,0 0-22 15,0 0-48-15,65-45-1 16,1 8-23-16,0 4-31 15,-1-7 4-15,2-1 7 0,-8-3-2 16,-6-1 4-16,-14-3 15 16,-6-7-33-16,-13-1 8 15,-14-6 6-15,-6 3 2 0,-13 3 17 16,-7 4-18-16,-19 4 5 16,-7 15-15-16,-20 11-26 0,0 7 14 15,-13 15 22-15,-7 11-24 16,8 11 17-16,-1 4-1 15,19 8-7-15,0 10 23 16,21 11 13-16,13 12 26 0,26 10-3 16,19 12 1-16,21 14 23 15,19 8 4-15,21 8-11 0,18 2-3 16,14 2 1-16,1-4-2 16,5-5-12-16,-13-7-5 0,-19-11 5 15,-13-11-9-15,-21-15-27 16,-12-7-4-16,-20-7 9 0,-20-8-8 15,-33-8-7-15,-20 1-3 16,-33-11 4-16,-6-8-10 16,-13-7-3-16,6-8-10 0,0-11-21 15,20-11-28-15,6-3-46 16,21-12-52-16,6-14-79 0,12-11-108 16,21-8-192-16,19-11-303 15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48.92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586 59 2432 0,'39'-29'255'0,"-39"29"39"15,0 0-38-15,0 0-97 16,0 0-72-16,0 0-43 0,0 0-21 15,-59-26-14-15,-7 30 1 16,-7 18 5-16,1 11-1 0,-1 19 2 16,0 7-6-16,14 8-5 15,6-1-1-15,7 8 7 0,19 0 1 16,8 0-6-16,12 3 2 16,20-7-8-16,7 1-3 0,6-9-35 15,14-2-87 1,0-9-135-16,13-10-200 0,-1-15-311 15,8-15-190-15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49.2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 0 2280 0,'0'0'251'16,"-6"-29"-44"-16,6 29-83 0,0 0-36 15,0 0 65-15,26 63-4 16,8 22-12-16,13 29-45 0,14 20-29 16,-1 18-20-16,7 14 4 15,-6 12 24-15,-7 3-10 0,-1 0-4 16,-19-10 11-16,-7-5-2 15,-13-10-27-15,-14-15-8 0,-20-12-16 16,-14-14-7-16,-13-12-8 16,-14-13-31-16,-12-12-126 0,-15-16-98 15,7-14-120-15,7-11-254 16,14-11-297-16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49.5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6 2476 0,'0'0'213'15,"33"-4"26"-15,13 1-45 0,26 6-68 16,7-3-42-16,6 4-43 16,14-4-10-16,-1-4-18 15,1 8-19-15,-7 0-57 0,-13 3-78 16,-14 4-119-16,-19 4-62 15,-46-15-79-15,33 41-141 0,-26-5 11 16,-40 12 70-16</inkml:trace>
  <inkml:trace contextRef="#ctx0" brushRef="#br0" timeOffset="153">105 676 1250 0,'0'0'414'15,"-13"37"15"-15,13-37-62 16,46 34-84-16,13-12-79 0,13-11-82 15,14-4-59-15,6-7-28 16,0-4-22-16,0-3-53 0,-7-4-127 16,0-4-167-16,-6-3-307 15,-6-8-234-15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48.23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2235 0,'0'0'296'15,"0"0"-18"-15,0 0-75 0,0 0-60 16,0 0 32-16,0 0-25 15,6 67-37-15,1 18-33 0,-7 15-24 16,6 3-13-16,7 4-28 16,-6 4-11-16,13 0 8 15,-7 0-96-15,7-12-171 0,-1-2-244 16,-6-16-409-16</inkml:trace>
  <inkml:trace contextRef="#ctx0" brushRef="#br0" timeOffset="363">775 961 2110 0,'0'0'354'15,"0"0"-10"-15,0 0-105 16,0 0-115-16,0 0-60 15,-39 4-34-15,-1-4-5 16,7 0-7-16,33 0-8 0,0 0-1 16,0 0-14-16,0 0-18 15,0 0-16-15,0 0-4 0,13-34 14 16,-13 34 11-16,46-25 6 16,0 13-1-16,-6 16 5 0,-7 11 4 15,-33-15 10-15,26 48 12 16,-13 4 20-16,-19 3 15 0,-14 4-5 15,-6 0-13-15,-1 0-10 16,-12-3-10-16,-1-4-6 16,1-8-17-16,0 0-150 0,6-10-201 15,33-34-322-15,-46 36-222 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46.86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355 1001 646 0,'0'0'138'0,"0"0"28"16,0 0 13-16,0 0-37 0,0 0-75 15,0 0-44-15,0 0-41 16,0 0-175-16,0 0-214 0</inkml:trace>
  <inkml:trace contextRef="#ctx0" brushRef="#br0" timeOffset="1112">210 0 2449 0,'0'0'240'0,"13"-30"19"16,-13 30-60-16,0 0-69 15,0 0-53-15,0 0-24 0,0 0 53 16,-26 70 20-16,0 19-20 16,-14 23-23-16,1 21 7 0,0 16 2 15,12 7-4-15,8 3 3 16,12-3-1-16,14 3-15 15,19-3-25-15,20-15-37 0,20-12 4 16,12-13-14-16,21-16-126 16,0-15-172-16,-7-14-93 0,-7-16-133 15,0-7-304-15,-12-25-175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54.87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0 318 2501 0,'7'-77'352'0,"6"6"-71"15,7 11-75-15,12 12-84 0,15 11-52 16,-1 19-28 0,7 14-16-16,0 4-14 0,-6 15-8 15,-8 11-10-15,-6 11-82 16,-13 15-84-16,-14 8-189 0,-19 10-420 16,-13 7-267-16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5:50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72 1711 0,'0'0'354'0,"0"-22"-23"0,0 22-77 15,39-22-72-15,27 7-22 16,20 8-31-16,20 3-62 0,13 4-21 16,7 4-22-16,-8-1-15 15,-12 1-9-15,-7 0-132 16,-19-1-114-16,-21 5-142 0,-20 7 23 15,-39-15 28-15,13 44-34 16,-32 4 5-16,-27 7 106 0,-28 5 115 16,-18 6 80-16,-20-2 29 15,-7-5 70-15,7-4 80 0,13-7 31 16,13-11 54-16,26-11 21 16,21 0 37-16,39-26 118 15,0 0-13-15,0 0-76 0,66 22-90 16,27-14-69-16,12-16-63 15,14 1-39-15,6-8-13 0,7-3-34 16,1-5-199-16,-8-2-323 16,1-1-298-16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6:08.04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302 479 1007 0,'0'0'73'16,"0"0"9"-16,-39-22 31 16,39 22 1-16,-39-37-53 0,12-4-36 15,21-2-18-15,6-9 19 16,19 0-24-16,8 1-2 0,12 10-13 16,1 11-1-16,6 16 21 15,6 14-7-15,1 14-4 16,-1 20 9-16,1 14-17 15,-1 14 43-15,-12 9-6 0,-14 5 36 16,-19 9 41-16,-7 4-1 16,-20 3 14-16,-19-3-36 0,-14 0-44 15,-13-4 1-15,-19-12-11 16,-1-2-6-16,-6-13-10 16,14-14-2-16,5-7 7 0,14-11 2 15,13-11 34-15,46-15 79 16,0 0-62-16,0 0-32 0,0 0-12 15,0 0-18-15,0 0-5 16,53-22 17-16,-1 10-5 16,7 16 7-16,14 7 5 15,-1 11-1-15,7 4 2 0,6 4 10 16,1-1-19-16,6 5-6 16,-7-5-8-16,-6 1-12 0,-13-8-3 15,-1-7-135-15,-12-4-190 16,0-8-230-16,-7-10-95 0</inkml:trace>
  <inkml:trace contextRef="#ctx0" brushRef="#br0" timeOffset="496">2971 815 1329 0,'0'0'376'0,"0"0"54"16,0 0-77-16,0 0-101 0,0 0-120 15,0 0-70-15,-72 7-24 16,-13 1-29-16,-27-1 8 0,-19 1-17 16,-21-1 0-1,-5 0 10-15,-1 4-10 0,12-3 3 16,8-1-3-16,27-7 7 15,19-3-7-15,26-1 14 0,13-4 5 16,53 8 0-16,0 0-19 16,0 0-5-16,-13-59-4 0,33 4 6 15,19-4 3-15,14 0 0 16,13 0 6-16,-1 3-12 16,1 1 6-16,0 7-5 0,-14 3 13 15,1 2-8-15,-7 10 26 16,-13 3 23-16,-33 30-8 15,33-26-2-15,-33 26-12 0,0 0-11 16,0 0-27-16,0 0 23 16,0 0-12-16,20 37 25 0,-13 22-25 15,-7 14 21-15,7 12-18 16,-1 8 0-16,7 3 4 0,7 0-7 16,0 0 5-16,13-11-5 15,13 7-44-15,-7-12-179 0,-6-2-286 16,0-11-311-16</inkml:trace>
  <inkml:trace contextRef="#ctx0" brushRef="#br0" timeOffset="941">4161 0 1738 0,'0'0'241'0,"0"0"37"15,0 0-90-15,0 0-60 16,0 0-47-16,0 0 3 16,-53 40-16-16,-19 19-8 0,-20 12-29 15,-7 13-12-15,-12 16-1 16,6 6 15-16,6 9 9 0,14-8-8 15,19-7 0-15,20-4 3 16,20-11-24-16,19-8 6 0,20-10-6 16,13-13 7-16,20-6-10 15,7-14-5-15,0-12-1 0,6-11-11 16,-13-11 14-16,6-8 1 16,-6-10-5-16,0-12-10 0,-46 30-3 15,53-66 13 1,-14 0 5-16,-12 7-17 0,-21 0 15 15,-6 8 1-15,0 51 2 16,-39-49-21-16,-14 24 9 0,-19 17 3 16,-7 16-16-16,-6 6-166 15,-1 12-113-15,1 8-256 0,12 2-243 16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6:10.2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46 225 965 0,'0'0'224'0,"0"0"58"16,-33-44 1-16,33 44-43 15,-20-45-86-15,20 45-43 16,7-44-31-16,-7 44-13 0,59-37-26 16,7 7-22-16,13 12-19 15,13 11 24-15,0 10-1 0,6 16-16 16,-6 7-7-1,0 7 0-15,-6 8 20 0,-8 10-6 16,-25 5 10-16,-20-1-16 16,-13-3 5-16,-27 0 2 0,-13-4 5 15,-26 3-10-15,-19 1 4 16,-8-11-14-16,-12-4-13 0,-1-4 8 16,1-7-11-16,0-4 30 15,19-4-36-15,13-7 28 16,14-7 7-16,39-4-7 0,0 0-6 15,0 0 0-15,0 0 0 16,33-33-5-16,19 18 2 0,14 11-9 16,0 12 18-1,13 14-6-15,-1 8 7 0,-5 18 15 16,-1 7 42-16,-6 11 37 16,-7 12-1-16,-13 0 20 0,-13-4-21 15,-20-4-10-15,-20-7-29 16,-26-8-25-16,-26-11-7 0,-20-3-15 15,-19-8-2-15,-7-7-11 16,-7-11-74-16,7-4-65 0,19-11-54 16,8-4-141-16,25-7-197 15,53 11-179-15</inkml:trace>
  <inkml:trace contextRef="#ctx0" brushRef="#br0" timeOffset="772">1708 672 1295 0,'0'0'254'16,"46"7"61"-16,-46-7-20 0,0 0-110 16,14 37-57-16,-14 4 29 15,6-4-25-15,1 7-29 16,12-3-24-16,8 3-38 15,12 1-8-15,14-8-26 0,-1-4 4 0,7-4 0 16,-6-14-11 0,-14-7 5-16,7-12-33 0,-46 4 10 15,40-41-16-15,-14-7 29 16,-13-7-2-16,-6-12 0 0,-7-7 10 16,-13-3-3-16,-7-1-3 15,0 8 22-15,-6 7 12 0,-7 11 17 16,33 52-11-16,-59-44-29 15,0 26 19-15,6 14-19 0,1 15 7 16,6 8 12-16,6 10-18 16,40-29 17-16,-46 55-4 15,27-6-11-15,19-1 3 16,19 0-29-16,21-8-41 0,19 1-101 16,13-8-132-16,14-7-75 15,12-4-127-15,1-7-3 0,12-11 75 16,-5-12 129-16,5-10 135 15,1-16 81-15,6-10 54 16,-6-8 81-16,0-7 97 0,-7 4 91 16,-20 3 92-16,-19 15 7 15,-7 11-20-15,-59 26-59 0,0 0-22 16,0 0-17-16,0 0-95 16,0 0-25-16,0 0-35 0,-46 56-24 15,7-8 7 1,12 4-19-16,14-4 12 0,13 0-20 15,7-4 5-15,19 0-17 16,7-7-4-16,13-4 0 0,7-7-15 16,-1-11 10-16,-6-8-10 15,7-14 7-15,-14-11-1 0,7-8-12 16,-13-15 21-16,0-18-15 16,-13-7 20-16,-1-12 7 0,-6-3 54 15,-6 3 54-15,-7 12-1 16,-13 6-51-16,0 16-24 0,13 44-39 15,-53-48-12 1,53 48 3-16,-66-26-19 0,14 23 8 16,6 10-34-16,46-7-95 15,-53 33-11-15,53-33-92 0,-39 59-113 16,19-7-230-16,7-4-222 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7:18.08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11229 918 870 0,'0'0'309'16,"0"0"43"-16,0 0-37 0,0 0-69 16,0 0-65-16,-26 7-16 15,26-7-59-15,0 0-33 0,0 0-34 16,0 0-7 0,0 0-32-16,0 0-8 0,-26-30-9 15,13-3-40-15,6 4-17 16,7-8-27-16,7-4 31 0,-1 8 39 15,1-4 12-15,6 7-9 16,-13 30 36-16,0 0-13 0,13-26-9 16,-13 26-7-16,33-11 26 15,0 19 8-15,6 3-11 0,14 7-6 16,-7 4 8-16,0 4 1 16,6-7-24-16,-12 3 19 0,-1-4 15 15,-6 1-13-15,-33-19-6 16,40 11 11-16,-40-11 12 15,26 15-19-15,-26-15-6 0,0 0 31 16,0 0 20-16,0 0-35 16,0 0-7-16,-33 0 2 0,-13-4 4 15,-13 0-15-15,0 1 2 16,-20-5 14-16,0 5 0 0,0-5-19 16,0 1 5-16,7-1 16 15,13 5-12-15,13-1-5 0,6-3 21 16,40 7 0-16,-39-8-19 15,39 8 29-15,0 0-2 0,0 0-24 16,0 0 15 0,0 0 15-16,0 0-10 0,0 33 36 15,7 1 23-15,-1-1 19 16,7 0-5-16,0 0 18 0,-6-3-17 16,-7-30-24-16,0 41 2 15,0-8 6-15,-13 0-37 0,-13-3-17 16,-7-1 1-16,-7-10-14 15,-6-1-18-15,-6 1-24 0,-1-5-70 16,7-6-94-16,46-8-153 16,-46 0-295-16,46 0-188 0</inkml:trace>
  <inkml:trace contextRef="#ctx0" brushRef="#br0" timeOffset="205">11026 12 1677 0,'0'0'398'16,"0"0"-129"-16,0 0-115 16,0 0-85-16,0 0-21 15,0 0-34-15,0 0-136 16,0 0-280-16,0 0-228 0,0 0-76 15</inkml:trace>
  <inkml:trace contextRef="#ctx0" brushRef="#br0" timeOffset="588">10461 807 1060 0,'0'0'444'16,"0"0"-76"-16,0 0-107 16,-33 37-96-16,33-37-68 0,0 0-13 15,0 0-47-15,0 0-4 16,0 0-9-16,0 0-24 0,0 0 15 16,0 0-11-16,0 0-7 15,-40-11-18-15,40 11 25 0,0 0-24 16,-33-48 2-16,14 7 4 15,12 4-8-15,7 37 14 0,13-41-9 16,-13 41 17-16,0 0-10 16,40-29 5-16,-40 29 17 0,46-11-6 15,-46 11 54-15,39 18 1 0,-39-18 37 16,33 41-16-16,-26-4-18 16,-7 3-26-16,-7 1-15 15,-13 0-10-15,20-41-17 16,-52 59-140-16,12-7-207 0,40-52-277 15,-72 59-99-15</inkml:trace>
  <inkml:trace contextRef="#ctx0" brushRef="#br0" timeOffset="1217">9889 681 1156 0,'-7'-52'319'0,"-6"19"-14"16,13 33-80-16,-13-44-59 0,13 44-45 15,0 0-60-15,0-37-6 16,0 37-39-16,0 0-7 0,53-26-6 16,-7 19-13-16,-7 7 18 15,0 11 5-15,1 0-20 0,-40-11 24 16,46 26-9-16,-46-26 12 15,33 29-13-15,-33-29 24 0,0 0 12 16,0 0 2-16,19 45 15 16,-19-45-21-16,-19 44-17 15,19-44 0-15,-53 44-22 0,-13-11 19 16,1-3-30-16,-1-8 21 16,0 0-4-16,7 1 0 0,0-5 1 15,6 0-16-15,14-3 20 16,39-15-15-16,0 0 14 0,0 0 2 15,0 0-1-15,0 0 14 16,-20 48-15-16,20-48 20 0,33 48-17 16,-33-48 5-16,66 59-26 15,0-18 21-15,-14-4 4 0,-6-4-6 16,-46-33 25-16,46 45 11 16,-46-45-6-16,0 0 25 15,20 51-7-15,-20-51-15 0,-33 52 0 16,-13-15-10-16,-7-7-7 15,-6-8 16-15,-6-8-1 0,-1-2 50 16,7-9-10-16,-7-3 14 16,13-11 2-16,-6-4 14 0,13-10-30 15,46 25-17-15,-59-67-25 16,13-7-32-16,20 0 6 0,0-3-14 16,19-1-9-16,0 0-24 15,21 1-34-15,12 3-73 16,13 15-64-16,7 3-48 0,0 20-163 15,7 6-245-15,-1 15-193 16</inkml:trace>
  <inkml:trace contextRef="#ctx0" brushRef="#br0" timeOffset="1389">9968 1583 2441 0,'33'44'339'16,"-33"-44"-90"-16,0 0-126 16,0 0-57-16,0 0-84 0,0 0-204 15,0 0-329-15,0 0-422 16</inkml:trace>
  <inkml:trace contextRef="#ctx0" brushRef="#br0" timeOffset="1677">8272 467 2255 0,'0'0'346'0,"0"0"-42"0,0 0-77 15,40 40-78-15,-1 5-35 16,-6-5-30-16,-7 1-18 0,-6 3-11 16,-13-3-3-16,-21 7-22 15,-25 4-13-15,-14-4-28 0,-19-4-91 16,-7-3-79-16,-6-1-92 16,-7-6-122-16,6-8-236 15,1-15-140-15</inkml:trace>
  <inkml:trace contextRef="#ctx0" brushRef="#br0" timeOffset="2276">8180 57 1241 0,'0'0'398'0,"0"0"28"16,-13 44-57-16,-20-3-90 0,-19 10-64 15,-14 5-43-15,-6-1-51 16,-14 8-46-16,-6-4-27 16,-6 0-18-16,-7-3-14 0,-7-5-10 15,0-6-6-15,0-5 4 16,1-10-12-16,6-8-2 0,-1-3 3 16,14-12 1-16,7-7-21 15,13-4-31-15,6-14-23 0,7-4 9 16,13-8 36-16,0 1 13 15,20-1 15-15,26 30 5 0,-40-30 6 16,40 30-6-16,0 0 11 16,0 0-14-16,-26-18 2 0,26 18 14 15,0 0-7-15,0 0 24 16,0 0 18-16,-26 41 14 0,6-4 1 16,20-37-16-16,-39 55-13 15,-1-11-16-15,-6-7 0 16,0 4-7-16,0-12-3 0,46-29 7 15,-66 37-9-15,20-11 3 16,46-26-9-16,0 0 7 0,0 0-15 16,0 0-40-16,0 0-15 15,0 0 16-15,7-40 23 0,13 3 5 16,19 7 9-16,1 8 5 16,-1 7 11-16,0 8-8 0,-39 7 9 15,46 11 17-15,-46-11 11 16,40 29 20-16,-40-29-10 15,20 52 8-15,-27-8-19 16,-13 1-5-16,20-45-18 0,-65 63-8 16,-1-15-37-16,0-4-90 15,0-11-112-15,1-3-152 0,6-12-229 16,59-18-150-16</inkml:trace>
  <inkml:trace contextRef="#ctx0" brushRef="#br0" timeOffset="2468">6202 83 1961 0,'40'-11'306'0,"6"-4"-23"16,13 4-127-16,13-4-71 15,7 0-54-15,0 4-21 0,-7 7-146 16,-6 4-196-16,-7 8-172 15,-20 10-39-15,-39-18 16 0</inkml:trace>
  <inkml:trace contextRef="#ctx0" brushRef="#br0" timeOffset="2673">5618 737 982 0,'0'0'291'0,"0"0"38"15,-46 29 62-15,46-29 15 16,0 0-54-16,0 0-92 0,-33 48-71 16,33-48-58-16,-46 59-66 15,0-3-25-15,-7-1-22 0,-6 0-57 16,-13 5-117-16,-7-1-216 16,-7 0-363-16,-6-7-249 0</inkml:trace>
  <inkml:trace contextRef="#ctx0" brushRef="#br0" timeOffset="2965">4303 570 1468 0,'0'0'362'0,"0"0"57"15,0 0-68-15,20 37-86 16,-20-37-102-16,-26 45-46 0,-14-5-49 16,-6-3-42-16,-13-4-6 15,-7 8-16-15,1 0-89 0,-8-1-111 16,1 1-187-16,6 0-205 15,7-8-139-15</inkml:trace>
  <inkml:trace contextRef="#ctx0" brushRef="#br0" timeOffset="3165">4402 319 2597 0,'0'0'268'16,"0"0"-90"-16,0 0-74 0,26 0-64 15,-26 0-54-15,0 0-176 16,0 0-287-16,0 0-289 0,0 0-47 16</inkml:trace>
  <inkml:trace contextRef="#ctx0" brushRef="#br0" timeOffset="3408">4001 607 2049 0,'-39'-3'382'15,"39"3"-63"-15,-40-8-126 0,40 8-76 16,-46 8-69-16,7 14-6 15,-7 7-8-15,-13 8 7 0,6 11-22 16,-13 11-3 0,-6 4-14-16,-7 11-2 0,-6 7 0 15,-1 1-130-15,1-1-108 16,-7-4-220-16,13-6-275 0,7-9-95 16</inkml:trace>
  <inkml:trace contextRef="#ctx0" brushRef="#br0" timeOffset="3565">3048 1867 1641 0,'59'0'277'0,"14"-7"-151"16,-1-12-50-16,13 1-61 15,-6-4-231-15,7-1-378 16</inkml:trace>
  <inkml:trace contextRef="#ctx0" brushRef="#br0" timeOffset="4468">2352 744 1474 0,'32'-7'193'0,"-32"7"47"16,0 0-90-16,0 0-67 15,0 0-43-15,0 0-29 16,0 0 5-16,0 0-16 0,0 0-32 15,33-48-73-15,-13-1-117 16,6 5-20-16,1-4 145 0,5 7 9 16,-32 41 63-16,40-44-7 15,-40 44 26-15,39-26 6 16,-39 26-8-16,40 0 31 16,-40 0 2-16,0 0 28 0,26 41-17 15,-13 0 11-15,-13-5-1 16,0-36-20-16,-26 56 10 0,-7-12-44 15,0-10 40-15,-13-5-35 16,-6-7-14-16,-1-3 43 16,0-8-26-16,1-8-7 0,-1-10 16 15,7-8-7-15,7-3-14 16,39 18-2-16,-40-37 20 16,40 37 9-16,0 0-48 0,0 0 40 15,0 0 7-15,-32-37-34 16,32 37 47-16,0 0 1 15,0 0 47-15,0 0-3 0,0 0-10 16,-40 33 29-16,40-33-17 16,-46 41-19-16,46-41-4 0,-59 44-26 15,13-14 7-15,7-4-18 16,-1-8-1-16,40-18-26 0,-46 11 19 16,46-11-1-16,0 0-80 15,-39-4-76-15,39 4-65 16,0 0 42-16,0-44 77 15,0 44 47-15,0 0 32 0,0-37 0 16,0 37 12-16,0 0 20 16,0 0-5-16,0 0 51 15,0 0 77-15,0 0 34 0,0 0-33 16,0 0-26-16,-40 19 2 16,40-19-29-16,-52 29 3 0,-7-7-3 15,6-3-4-15,-13-4 17 16,1-1 10-16,-14 1 36 0,0 4-5 15,-13-8-9 1,-7 7-14-16,1-3-31 0,-1-4 11 16,1 4-30-16,6-8-26 15,-7 4-10-15,14-7-7 0,6-4-26 16,6-7 5-16,8 3 5 16,-1-15-18-16,7-3-5 0,6-4-96 15,7-11-78-15,7-3-65 16,19-8-139-16,7-8-156 15,13 1-108-15,13 0-15 0</inkml:trace>
  <inkml:trace contextRef="#ctx0" brushRef="#br0" timeOffset="4724">1537 1261 2380 0,'0'0'327'16,"0"0"-44"-16,0 0-79 15,0 0-79-15,0 0-48 0,0 0-38 16,0 0-18-16,0 0-12 16,26 37-2-16,13-11-7 0,14 0-51 15,6-4-75-15,-6 0-61 16,-1 8-33-16,-12 3-67 0,-40-33-180 15,13 52-162 1,-39-1-24-16</inkml:trace>
  <inkml:trace contextRef="#ctx0" brushRef="#br0" timeOffset="4849">827 2004 1621 0,'-46'7'305'15,"46"-7"-114"-15,0 0-99 16,0 0-52-16,33-66-23 15,19 14-235-15,1-7-249 16,13 0-116-16</inkml:trace>
  <inkml:trace contextRef="#ctx0" brushRef="#br0" timeOffset="5052">794 227 1599 0,'-33'0'314'0,"33"0"18"0,0 0-79 15,33-30-121-15,20-3-63 16,19-4-43-16,13 7-86 16,-6-3-229-16,0 7-335 15,-13 4-107-15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7:38.0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535 22 559 0,'0'0'199'0,"0"0"61"15,0 0 91-15,0-34-2 16,0 34-22-16,0 0-19 0,0 0-34 16,0 0-60-16,0 0-38 15,0 0-15-15,0 0-27 0,0 0-33 16,0 0-21-16,0 0 20 16,0 0 39-16,0 0 11 0,-20 34-10 15,6 14 13-15,1 3 8 16,-7 6-22-16,-7 9 5 0,0 8 15 15,0 8-15-15,1 0 0 16,0 6-25-16,5 2 18 16,1-5-19-16,7 0-41 15,-1-6-8-15,1-2-6 0,0-7-19 16,6-7 13-16,-6-3 6 16,-1-4-11-16,1-5-20 0,-1-3 15 15,1-7-4-15,0-4-9 16,-1 1-17-16,7-8 9 0,7-30-14 15,-13 33-5-15,13-33 1 16,0 0-8-16,0 0 15 0,-13 29-25 16,13-29 32-16,0 0-31 15,0 0 42-15,0 0-7 16,0 0 5-16,0 0-16 0,0 0-6 16,0 0 2-16,0 0-29 0,-13-37 28 15,-1 0-10-15,7 4-7 16,1-1 11-16,-1 4-25 15,1 1 18-15,-1-1-13 16,7 30-12-16,0-44 13 0,-7 11-15 16,7 33-9-16,-6-52-20 15,-2 10 26-15,8 42 19 0,-6-48 0 16,-1 11-2-16,7 37 4 16,-6-40-18-16,6 40 11 15,-7-37-3-15,7 37 43 0,0 0-33 16,0 0 8-16,0 0-12 0,0 0 20 15,0 0-32-15,0 0 22 16,0 0-17-16,0 0 10 16,0 0 10-16,0 0 9 0,0 0-18 15,0 0 24-15,0 0-15 16,0 0-9-16,0 0 41 0,0 44-26 16,0-44 63-16,7 48-36 15,-1-7 17-15,-6-4-13 0,7 1 14 16,-1-5-48-16,2 0 40 15,5 0-31-15,-6 1 27 0,-1-1-42 16,7-3 19-16,-13-30-21 16,13 41 28-16,-5-11-20 15,-8-30 25-15,7 33-30 16,-7-33 28-16,0 0-17 0,6 30 5 16,-6-30 3-16,0 0-11 15,0 0 18-15,0 33-21 0,0-33 17 16,0 0-17-16,0 0 39 15,0 0-26-15,0 0 19 0,0 0-27 16,0 0 21-16,0 0-29 16,0 0 20-16,0 0-23 0,0 0 15 15,0 0-30-15,0 0 36 16,0 0-28-16,-13-30 19 0,13 30-22 16,0-29 22-16,0 29-6 15,13-30-20-15,-13 30 27 16,33-37-17-16,-6 10 21 0,-27 27-14 15,40-29 0-15,0 7-2 16,1 7 15-16,-9 4-22 16,2 3 16-16,-7 1-7 0,-27 7 11 15,40-7-23-15,-40 7 27 16,26-12-29-16,-26 12 17 0,0 0-8 16,28-3 8-16,-28 3-14 15,0 0 23-15,0 0-9 0,0 0-13 16,0 0 29-16,0 0-21 15,0 0 16-15,0 0-17 16,0 0 9-16,0 0 3 0,32 0-15 16,-32 0 19-16,0 0-24 15,0 0 22-15,0 0-16 0,0 0 8 16,0 0 9-16,0 0-9 16,0 0 4-16,34 0-7 0,-34 0 7 15,0 0-4-15,0 0-5 16,27 0 19-16,-27 0-24 0,0 0 10 15,0 0-3-15,0 0 16 16,0 0-24-16,0 0 17 16,0 0-24-16,0 0 25 15,0 0-10-15,0 0-13 0,0 0 20 16,0 0-14-16,0 0-28 16,0 0-38-16,0 0-36 0,0 0-126 15,0 0-104-15,0 0-119 16,0 0-76-16,0 0-20 0,0 0-58 15,0 0-204-15,-40-15-148 16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7:45.02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 1793 0,'33'26'455'0,"13"-15"-106"16,0-4-124-16,20-7-115 0,6-7-68 15,7-4-150-15,-7-4-250 0,7-7-399 16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7:45.75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217 107 1338 0,'0'0'372'0,"-33"-19"-15"0,33 19-72 16,0 0-88-16,0 0-27 16,0 0-35-16,0 0-20 0,0 0-20 15,0 0-47-15,39-11-7 16,14 4-17-16,0-4-21 0,0 3 7 15,0 1 0-15,-1-4-17 0,1 0 2 16,-7 3-2 0,-13 1-21-16,-33 7-7 0,32-7-4 15,-32 7 1-15,0 0-8 0,0 0-25 16,0 0-8-16,0 0-12 16,0 0 22-16,-32 11 36 0,-8 0 8 15,-6 0 15-15,13 7-4 16,0 5-6-16,1-1 20 0,32-22 0 15,-40 33-8-15,14 0 19 0,13 1 25 16,-7 0 27-16,13 3 10 16,7 3 1-16,0 1-15 0,0 0 3 15,7-4-10-15,0 3 5 16,-1-7-8-16,1 1 3 16,-7-1-11-16,6-3 4 0,-6 3 9 15,0-6-16-15,0-1-7 16,-6-1-2-16,6-2-14 0,0-23-1 15,-7 29-6-15,7-29 7 0,-6 30-4 16,6-30-3-16,0 0-8 16,0 0 3-16,-7 22-16 0,7-22-60 15,0 0-61-15,0 0-74 0,0 0-77 16,0 0-128-16,0 0-202 16,0 0-71-16</inkml:trace>
  <inkml:trace contextRef="#ctx0" brushRef="#br0" timeOffset="208">0 848 1004 0,'0'0'390'0,"0"0"-8"15,26 0-40-15,14 0-75 0,6 0-28 16,13 0-37-16,6 0-55 15,-5 0-58-15,6-4-40 16,0 0-26-16,-7 1-51 0,-6-1-158 16,-14 4-258-16,-6-7-314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7:42.9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3030 0 1530 0,'0'-11'436'16,"0"11"-103"-16,0 0-80 0,0 0-100 15,0 0-22-15,0 0 77 16,7 37-30-16,-7 5-2 0,-7 13-28 16,1 9-30-16,-1 7-42 15,7 3-22-15,-6 1-24 0,-1 0-11 16,1-11-5-16,-1-9-68 15,-13-10-151-15,1-4-165 16,-8-3-326-16,-12-5-253 0</inkml:trace>
  <inkml:trace contextRef="#ctx0" brushRef="#br0" timeOffset="233">2616 725 2046 0,'0'0'423'15,"-39"33"-94"-15,13 0-66 0,6 9-49 16,-6-5-48-16,6 5-51 16,-6-9-52-16,-1 0-30 15,1-2-17-15,-7-9-74 0,0 0-133 16,1-3-167-16,-1-7-216 15,0-9-243-15,0-3 12 0</inkml:trace>
  <inkml:trace contextRef="#ctx0" brushRef="#br0" timeOffset="432">2511 508 1588 0,'0'-37'427'16,"0"37"-80"-16,0 0-136 0,0 0-113 16,0 0-49-16,0 0-28 15,0 0-9-15,0 0-32 0,0 0-192 16,0 0-223-16,0 0-197 16,7 37-31-16</inkml:trace>
  <inkml:trace contextRef="#ctx0" brushRef="#br0" timeOffset="895">2262 714 949 0,'0'0'278'0,"0"0"-86"15,0 0-69-15,0 0-33 0,0 0-38 16,0 0 19-16,0 0 15 15,0 0-18-15,0 0 20 0,0 0 23 16,0 0-29-16,0 0-34 16,26-38 1-16,-26 38 28 0,20-37 16 15,-20 37-7-15,0 0-22 0,19-42 0 16,-19 42 33-16,0 0 18 16,7-37-23-16,-7 37-23 15,0 0-34-15,0 0 6 0,0 0 12 16,-46 23-11-16,0 6 7 15,0 9-9-15,6-5-1 0,1-2 0 16,0 2-11-16,-1-3 5 0,7-8-8 16,0-3 15-16,33-19 32 15,-32 19 22-15,32-19-12 0,0 0-9 16,-33-11-3-16,33 11-14 16,-20-35-17-16,20-2-19 0,7-12-9 15,6-2-5-15,6-9 3 16,8-3-1-16,-1 3-12 15,-6 3-3-15,-1 17-51 0,-5 2-96 16,-14 38-127-16,0 0-102 0,0 0-165 16,0 0-235-16,0 0-1 15</inkml:trace>
  <inkml:trace contextRef="#ctx0" brushRef="#br0" timeOffset="1209">1716 665 1377 0,'0'0'408'0,"0"0"-44"16,0 0-70-16,0 0-76 16,0 0-46-16,0 0-9 0,0 0-25 15,0 0-16-15,0 0-19 0,0 0-38 16,0 0-32-16,-39 11-1 15,-7 0 12-15,0 0 7 0,-13 9 5 16,5 5 17-16,-12 9 11 16,1 4-17-16,-1 6-3 0,7 1-16 15,0 0-3-15,6 0-24 16,7-4-21-16,7-4 3 16,6-11-132-16,7-3-93 0,6-9-98 0,20-14-178 15,0 0-370-15,0 0-80 16</inkml:trace>
  <inkml:trace contextRef="#ctx0" brushRef="#br0" timeOffset="1405">1426 355 1680 0,'46'-27'295'0,"1"5"-87"16,6 4-83-16,-1 3-71 0,1 4-33 16,-1 3-77-16,-12 1-211 15,-40 7-289-15,46-5-75 0</inkml:trace>
  <inkml:trace contextRef="#ctx0" brushRef="#br0" timeOffset="1928">960 500 1557 0,'-40'38'400'16,"40"-38"-73"-16,-20 41-77 15,20-41-84-15,-19 49-53 0,19-49-5 16,-27 48-31-16,27-48-44 0,-39 42-13 15,0-17-1-15,6-6-19 16,-7-8-16-16,-6-7 10 0,7-4-9 16,39 0 0-16,-46-11 20 15,46 11-2-15,-40-26-7 0,40 26 7 16,0 0 10-16,0 0 3 0,-26-42 7 16,26 42-4-16,0 0-13 15,0 0-12-15,0 0 52 16,0 0 19-16,0 0-13 0,13 42 16 15,0 2 16-15,-6 5-8 16,6-1-8-16,-6 9-6 0,-7-8-26 16,0-1-4-16,-13-8 4 0,-14 2-15 15,-6-13-19-15,-13 2 8 16,-6-9-2-16,-1-11-8 0,-6-7 6 16,7-8 4-16,-1-7-10 0,0-11 0 15,14-9 9-15,6 2-13 16,7-13 0-16,6-2 9 0,20-13-10 15,0-2-3-15,20-4 5 16,6 2 7-16,14 10-17 16,6 5-1-16,6 9-9 0,7 12-93 15,0 5-102-15,-6 9-139 0,6 15-172 16,-6 11-274-16,-14 11 30 16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7:52.4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2346 126 731 0,'0'0'132'0,"0"0"-32"0,0 0-10 15,-53-4-17-15,7 4 9 16,46 0-57-16,-59 4 13 0,59-4-19 16,-53 7-1-16,53-7 8 15,0 0 28-15,0 0 26 0,0 0-5 16,0 0-56-16,0 0-17 16,0 0 21-16,0 0 13 0,0 0-12 15,-19 59-4-15,19 1-5 16,13 6 7-16,-7 4 30 15,1 15 69-15,-7 15 141 0,6 18 34 16,-6 24-24-16,-6 9-105 16,-1 1-45-16,-12-5-2 0,5-6-22 15,-5-5-36-15,-8-10-24 16,8-11-7-16,-8-12-15 0,8-7 7 16,-1-15-5-16,7-7 14 15,6-6 11-15,7-17 17 0,0-51-2 16,13 52 22-16,-13-52-12 15,33 45 3-15,-33-45-19 0,59 25-20 16,-6-10-14 0,6-11-3-16,0-12-15 0,7 1 0 15,-13-8-89-15,6-3-107 16,-13-4-127-16,-46 22-277 0,59-41-423 16</inkml:trace>
  <inkml:trace contextRef="#ctx0" brushRef="#br0" timeOffset="-1184">0 625 992 0,'0'0'369'16,"0"0"37"-16,0 0-74 16,0 0-43-16,33 7-42 0,-1 0-65 15,14-7-71-15,0 4-51 16,0-8-34-16,0 4-3 0,-13-3-10 15,-33 3-13-15,40-4-59 16,-40 4-64-16,0 0-80 0,0 0-48 16,0 0 9-16,0 0 99 15,0 0 9-15,0 0 8 16,-20 41 35-16,20-41 30 0,-39 44 51 16,39-44 10-16,-40 49-7 15,7-12 7-15,33-37 18 16,-26 48 37-16,6-7 29 0,7-1 36 15,7-3 19-15,-1 11 14 16,7-7-2-16,0 7-14 0,7 0-49 16,-1 4-12-16,1-4-36 15,6 0-16-15,-7-8 4 0,-6 1-19 16,7 0 1-16,-7-41-10 16,-7 48 0-16,7-8-18 0,0-40-65 15,-6 37-36 1,6-37-40-16,0 0-41 0,0 0-120 0,-13 41-76 15,13-41-31 1,0 0 8-16</inkml:trace>
  <inkml:trace contextRef="#ctx0" brushRef="#br0" timeOffset="-995">26 1553 1010 0,'0'0'264'0,"0"0"-70"15,0 0 42-15,0 0 45 16,0 0-54-16,0 0-69 0,53 0-56 16,-14 0-45-16,0-4-35 15,1 1-64-15,-7-1-149 16,-33 4-166-16,59-11-158 0,-13-4-59 16</inkml:trace>
  <inkml:trace contextRef="#ctx0" brushRef="#br0" timeOffset="-764">775 1283 1270 0,'46'-3'323'15,"-13"3"-76"-15,6-4-95 0,-39 4-52 16,53-4-46-16,-14 4-57 16,-39 0-82-16,40 0-185 0,-40 0-145 15,0 0-23-15,0 0 37 16</inkml:trace>
  <inkml:trace contextRef="#ctx0" brushRef="#br0" timeOffset="-611">769 1523 803 0,'0'0'274'0,"-7"45"-13"0,7-45-13 15,0 0-71-15,59 29-94 16,-13-18-28-16,0-3-71 0,0-12-199 16,-6-7-228-16,-1-4-105 15</inkml:trace>
  <inkml:trace contextRef="#ctx0" brushRef="#br0" timeOffset="1728">6927 93 382 0,'0'0'76'0,"0"0"26"16,-20-26-8-16,20 26 34 15,0 0 4-15,-52-15-36 16,6 8-9-16,-7 3-40 0,-13 4-24 16,-6 4 27-16,-13-1-36 15,-7 1 38-15,-20 0-26 0,-13-1-45 16,0-3 42-16,0 4-32 15,-6 0 20-15,-7-4-20 16,6 4 3-16,1-4 9 0,0 0-13 16,6 0 23-16,0 3-30 15,7 1 22-15,12 0 14 16,8-1-33-16,12 5 21 0,1-1-14 16,13 0-2-16,6 1 23 15,7-1-26-15,6-3 37 0,1 3-52 16,6-3 37-16,-7 0-13 15,7-1 3-15,-6 1 27 0,-1-4-43 16,0 0 16-16,-6 0 5 16,0 0-15-16,0 0 33 15,0 0-23-15,6 4-4 16,1-4 4-16,-1 0-25 0,1 0 48 16,-1 4-37-16,7-1-1 15,0 1 17-15,0 3-6 0,46-7 26 16,-53 8-22-16,14-1-23 15,39-7 48-15,-46 15-58 0,46-15 38 16,-59 11-8-16,59-11 14 16,-46 18-17-16,46-18 6 0,-46 30-11 15,46-30 17-15,0 0-6 16,0 0-13-16,-47 44 41 16,47-44-1-16,0 0 23 15,-26 41-20-15,26-41-20 0,0 44 28 16,0-44 5-16,19 45 8 15,-19-45 8-15,47 44 10 0,-1-7-49 16,0-11 1-16,7-4 14 16,13 0-19-16,6-7-22 0,7 0 2 15,6-1 7-15,7-3 0 16,13 1-19-16,0-5 30 0,-6-7-12 16,6 0-8-16,0 0-11 15,-6 0-43-15,6 0 13 16,-13-4 1-16,7 1-1 0,-1-9 6 15,-6 9-1-15,7-5-5 16,-7 1 60-16,-13 3-44 16,6 1 46-16,-6 3-53 0,-7 0 25 15,0 0-35-15,1 0-6 16,-1 0 23-16,-6 0 31 0,6 0-5 16,0 0-26-16,7 0 31 15,0 0-10-15,0-4 23 0,-7 4-30 16,7-4-7-16,0 4-16 15,-7-3-11-15,-6-1 1 0,0-4 11 16,-7 5 5 0,0-5-6-16,-7-3 37 0,-6-3 3 15,0-1 0-15,-6 4-8 16,-1-4 8-16,-39 15 0 0,40-33 19 16,-40 33-19-16,39-30 9 15,-39 30-9-15,0 0 3 0,40-41 22 16,-40 41-2-16,0 0-20 15,32-40 10-15,-32 40 22 0,27-41-4 16,-27 41-23-16,19-37-11 16,-19 37 3-16,0 0 6 0,0 0 30 15,33-40-9-15,-33 40-24 16,0 0 22-16,0 0-15 16,33-34 36-16,-33 34 60 0,0 0-10 15,0 0 11-15,0 0-41 16,0 0-10-16,0 0-56 15,0 0 0-15,0 0-11 0,0 0 20 16,0 0-9-16,0 0-91 16,0 0-68-16,0 0-43 0,0 0-67 15,0 0-150-15</inkml:trace>
  <inkml:trace contextRef="#ctx0" brushRef="#br0" timeOffset="2772">7236 89 482 0,'0'0'146'0,"0"0"-10"16,0 0-34-16,0 0-7 0,0 0-14 16,0 0 17-16,59 0-17 15,-7 0 26-15,8-4-61 0,-1 1-9 16,0-1-7-16,0-3 25 16,0-5 9-16,-13-2 8 0,0-1 12 15,-13 0-2-15,-33 15 51 16,39-15-10-16,-39 15 2 0,0 0-30 15,0 0-21-15,0 0-33 16,0 0-41-16,0 0-4 16,0 0 18-16,0 0-9 15,-26 45-26-15,0 6 40 0,0 9-10 16,-1 13 5-16,1 9 37 16,6 3 1-16,1 11 2 0,5 3 19 15,1 5-12-15,13 8 9 16,0-1 16-16,7 7-17 0,-1 0-7 15,8-3-13-15,5-5-25 16,1-2-2-16,0-12-17 0,-1-8-1 16,-5-6 9-16,-1-12-20 15,-7-4 16-15,7-10 2 16,-13-8-11-16,0-4 0 0,-6-3 9 16,6-41-5-16,-13 51 0 0,-7-17 20 15,20-34-27-15,-26 41 19 16,26-41-2-16,-46 34-14 15,46-34 16-15,-59 25-7 0,13-10-9 16,46-15 8-16,-53 4-5 16,53-4-3-16,-59 0 7 0,59 0-13 15,-46 0 6-15,46 0-41 16,-53-15-52-16,53 15-31 0,-46-22-114 16,46 22-141-16,-46-37-278 15,46 37-150-15</inkml:trace>
  <inkml:trace contextRef="#ctx0" brushRef="#br0" timeOffset="3723">8340 2182 886 0,'0'0'220'16,"0"0"-10"-16,0 0-20 0,0 0-114 15,0 0 91-15,0 0 35 16,0 0-58-16,13 41-37 0,-13-41 11 16,0 33-51-16,0-33-20 15,0 0 0-15,-33 41-19 16,33-41-21-16,0 0-3 16,0 0 19-16,-46 29-16 0,46-29-1 15,-33 15-6-15,33-15 0 16,0 0-33-16,-33-7 16 0,33 7 12 15,0 0-15-15,-19-34 17 16,19 34 12-16,-14-29-19 0,14 29 3 16,0 0 21-16,0 0-10 15,0 0 0-15,0 0-22 0,0 0 12 16,0 0 9 0,0 0 30-16,0 0 12 0,0 0 8 15,0 0 6-15,7 44 15 16,13 0 0-16,-7-7-6 0,6 0-39 15,-19-37-15-15,33 52-5 16,0-11 4-16,-13-4-13 0,-20-37-94 16,33 48-199-16,-14-8-278 15,-5-6-219-15</inkml:trace>
  <inkml:trace contextRef="#ctx0" brushRef="#br0" timeOffset="4324">8911 2155 823 0,'0'0'162'0,"0"0"77"16,13-33-32-16,-13 33-50 16,0 0-59-16,0 0-25 0,0 0 20 15,0 0-12-15,-39 18-18 16,39-18-6-16,-53 42 24 16,53-42-30-16,-39 41-8 0,39-41-4 15,-39 44-16-15,39-44 19 16,-14 41-15-16,14-41-4 15,0 0-13-15,0 40-16 0,0-40 17 16,0 0 7-16,0 0-5 16,46 30-10-16,-46-30-15 0,46 11 9 15,-46-11 5-15,33 4 26 16,-33-4-20-16,0 0 2 16,0 0 29-16,0 0 14 0,0 0-16 15,0 0-24-15,0 0-8 16,0 0-11-16,-46 0 6 15,46 0 6-15,-46 22 34 0,46-22 17 16,-46 41-12-16,46-41-10 16,-26 44-14-16,26-44 19 0,-20 44 1 15,20-44-17-15,7 41-15 16,-7-41 12-16,0 0 7 0,26 40-8 16,-26-40-15-16,46 26-5 15,-6-18 0-15,-1-8 7 0,-39 0-59 16,53-22-81-16,-7-8-87 15,6-11-127-15,-5-3-136 16,6 3-78-16,-7-3-19 16</inkml:trace>
  <inkml:trace contextRef="#ctx0" brushRef="#br0" timeOffset="4800">9458 2078 991 0,'0'0'362'15,"0"0"-40"1,0 0-81-16,0 0-85 0,0 0-43 16,0 0 88-16,0 0-37 15,0 0-51-15,0 0-46 0,-13 51-13 16,-1-3-15-16,1-6-21 15,7 2-9-15,6-44-1 0,0 56 15 16,6-12-2-16,-6-44-13 16,0 0-14-16,59 44 21 0,-13-21-29 15,-6-16-29-15,6-11-16 16,-7-7 23-16,1-11 15 16,-40 22 3-16,46-52-7 15,-7 4 13-15,-13 8 3 0,-6 6 58 16,-7 1 28-16,-13 33 1 15,0 0-23-15,0 0-12 0,0 0-19 16,0 0 1-16,0 0 20 16,0 0-5-16,0 0 6 0,-52 37 25 15,52-37-3-15,-46 52-21 16,13-8-21-16,0-3-2 0,13-1-10 16,7-3-10-16,13-37-4 15,-20 41-6-15,20-41-128 16,-26 48-208-16,26-48-358 15,0 0-214-15</inkml:trace>
  <inkml:trace contextRef="#ctx0" brushRef="#br0" timeOffset="5180">10772 2159 1191 0,'0'0'297'15,"0"0"28"-15,0 0-35 16,0 0-42-16,-33 56-26 0,-6-8-56 16,-14 8-40-16,1 3-39 15,6-4-42-15,-7 4-5 0,7 4-14 16,7-7-18-16,-1-1-8 16,7-7-49-16,7-7-105 15,26-41-138-15,-33 40-132 0,33-40-69 16,0 0 61-16,0 0 37 15,0 0 18-15</inkml:trace>
  <inkml:trace contextRef="#ctx0" brushRef="#br0" timeOffset="5412">10266 2374 823 0,'7'-40'326'0,"-7"40"-8"15,6-37-56-15,-6 37-71 16,0 0-50-16,0 0-32 15,0 0 60-15,0 0 32 16,0 0-36-16,0 0-32 0,20 40-18 16,0 5 8-16,-1 6-11 15,-6 1-22-15,14 3-12 0,-1 1-14 16,7-1-27-16,6 4-18 16,1-7-14-16,-1-8-14 0,1-7-150 15,-40-37-223-15,46 41-391 16,-14-22-251-16</inkml:trace>
  <inkml:trace contextRef="#ctx0" brushRef="#br0" timeOffset="6328">11133 1996 863 0,'7'-40'164'0,"-7"40"-17"15,0 0-65-15,0 0-43 16,0 0-19-16,0 0-8 16,0 0 18-16,0 0 48 0,0 0 33 15,0 0 22-15,0 0 19 16,0 0-32-16,0 0-8 0,0 0 6 15,0 0 0-15,0 0-9 16,0 0-15-16,0 0 1 0,0 0-1 16,0 0-20-16,33 18-13 15,-33-18-11-15,0 0-6 16,0 0-25-16,0 0 0 0,33 30-12 16,-33-30 12-16,0 0 3 15,26 52 5-15,-6-8 0 16,-7-7 9-16,-7 3-10 0,1-5 1 15,0 2 0-15,-7-37-6 16,0 51-12-16,-7-17 2 0,7-34 2 16,0 0 5-16,-26 40-3 15,26-40-23-15,0 0-13 0,-46 22-8 16,46-22 17-16,-46 4-6 16,46-4-31-16,0 0 2 0,-40-26 3 15,40 26 15-15,-19-40 12 16,19 40 5-16,-7-37 0 15,7 37 5-15,0-41-4 0,0 41 11 16,0 0 9-16,0 0-18 16,0 0-3-16,0 0-3 0,0 0 15 15,0 0 0-15,0 0-4 16,0 0 1-16,0 0 3 16,0 0 19-16,0 0-5 0,0 0 0 15,-26 44-7-15,26-44 9 16,-20 37 6-16,20-37-2 0,-26 41-8 15,26-41-12-15,0 0 7 16,-40 33-3-16,40-33 9 0,-39 19-2 16,39-19-11-16,-40 7-16 15,40-7-5-15,0 0 5 0,-46-15 1 16,46 15-3-16,0 0-3 16,0 0 6-16,-26-37 9 15,26 37 2-15,0 0 9 16,0 0-11-16,0 0-6 0,0 0 1 15,0 0 2-15,0 0 16 16,0 0-5-16,0 0-7 0,0 0 20 16,0 0 31-16,40 22 4 15,-40-22 0-15,46 56 0 0,-7-1-5 16,-6 4-1-16,6-3-14 16,1-4-14-16,-7-4 2 0,-7-11-3 15,-26-37-13-15,33 40-19 16,-33-40-43-16,0 0 60 15,33 37-276-15,-33-37-65 16,0 0-102-16,0 0-112 0,0 0-13 16</inkml:trace>
  <inkml:trace contextRef="#ctx0" brushRef="#br0" timeOffset="6700">11429 2659 1045 0,'0'0'353'0,"0"0"-42"16,0 0-47-16,0 0-39 16,0 0-42-16,0 0-52 0,0 0-37 15,-13 44-35-15,13-44-21 16,13 41-3-16,-13-41-11 0,0 0-11 15,0 0-6-15,0 0 0 16,0 0-14-16,0 0 7 0,0 0 10 16,0 0 5-16,0 0-12 15,0 0 44-15,0 0 24 0,0 0 8 16,0 0-32 0,0 0-12-16,26-34-27 0,-26 34 1 15,0 0 9-15,0 0-9 16,0 0-16-16,0 0 7 0,0 0-54 15,0 0-135-15,0 0-224 16,0 0-337-16,0 0-42 0</inkml:trace>
  <inkml:trace contextRef="#ctx0" brushRef="#br0" timeOffset="7004">11810 2662 1231 0,'0'0'330'16,"0"0"-15"-16,0 0 21 15,0 0-56-15,40 26-91 0,-40-26-87 16,46 30-43-16,-7-8-32 16,-39-22 3-16,40 15-17 0,-40-15 10 15,39 0-11-15,-39 0-12 16,0 0 27-16,0 0 13 0,0 0 6 15,26-45 7-15,-26 45-2 16,0-40-23-16,0 40-16 0,0 0-18 16,-46-33 6-16,46 33-8 15,-52-12-25-15,52 12-134 16,-66 8-180-16,20-4-396 16,46-4-151-16</inkml:trace>
  <inkml:trace contextRef="#ctx0" brushRef="#br0" timeOffset="7835">9668 2448 408 0,'0'0'114'0,"0"0"11"0,0 0-14 16,0 0-9-16,0 0 11 16,0 0 24-16,0 0 15 15,0 0-43-15,0 0 47 16,0 0-11-16,-46-7-4 0,46 7-33 15,0 0 31-15,0 0-8 16,0 0-10-16,0 0 3 0,-53 55-3 16,53-55-12-16,-32 52-23 15,5-15-16-15,27-37-8 0,-19 52-12 16,-1-16-2-16,20-36 4 16,-20 49-10-16,20-49-13 0,-26 44-6 15,26-44-14-15,-13 40-13 16,13-40-2-16,-20 37 6 15,20-37-4-15,0 0-10 16,0 0-120-16,0 0-208 0,0 0-309 16,-13 37-136-16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7:47.89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2864 210 742 0,'0'0'191'0,"0"0"34"16,0 0 25-16,0 0-35 16,0 0-17-16,0 0-16 0,0 0-24 15,0 0-42-15,0 0 74 16,0 0-19-16,0 0-27 0,13 22-2 15,0 12-4-15,-7 6-5 16,1 8 1-16,-7 15 11 0,7 15 6 16,-14 18-8-16,7 7 17 15,0 12 28-15,0 7 7 0,7 11-1 16,-1-4 11-16,1 8-38 16,-1-1-36-16,7 1-12 15,-6-4-15-15,0-11-34 0,-7-7-1 16,6-5-27-16,-6-10 9 15,0-8-18-15,0-3-14 0,0-4 10 16,0-11-12-16,0-8-10 16,0-6 4-16,7-5 22 0,-1 0-21 15,1-7-10-15,-1-3 7 16,-6-8-14-16,0-4 25 0,0-33 5 16,7 30-25-16,-7-30-16 15,0 0 23-15,0 33 1 0,0-33-35 16,0 0 33-16,0 33 5 15,0-33-7-15,0 0-4 16,0 33-12-16,0-33 12 0,0 0 9 16,7 30-12-16,-7-30 12 15,0 0-3-15,6 29-20 0,-6-29-5 16,0 0 29-16,0 37-4 0,0-37 12 16,7 30-31-16,-7-30-5 15,0 0 22-15,6 33 5 0,-6-33 4 16,0 0-13-16,0 0-8 15,-6 33-2-15,6-33-3 0,0 0 22 16,0 0-5-16,0 0 5 16,0 0-6-16,0 0-13 15,0 0 2-15,0 0 14 0,0 0-6 16,0 0-41-16,0 0-50 16,-33-7 15-16,33 7-16 0,-33-33-4 15,0-4 11-15,13 0 3 16,-6-4 18-16,6 8 30 0,1 0-8 15,-1 0 13-15,7 3 3 0,13 30 26 16,-26-37-3-16,26 37 0 16,-20-30 0-16,20 30 3 0,0 0 9 15,0 0-18-15,0 0 5 16,0 0-9-16,0 0 6 0,0 0-12 16,0 0 3-16,0 0 13 15,0 0-4-15,0 0 3 16,0 0-9-16,6 41 15 0,1-8-9 15,6 1 7-15,-6-1 11 16,6-4-5-16,7 5-2 0,-7-5-8 16,0 1 16-16,7-4 4 0,-20-26-16 15,19 29-9-15,-19-29 19 16,20 22-3-16,-20-22 2 0,0 0 4 16,0 0-20-16,0 0 13 15,0 0 28-15,0 0-6 0,0 0-24 16,26 0-4-16,-26 0-3 15,0 0 3-15,27-48 11 16,-1-3-16-16,-6 6 15 0,-1 5-13 16,-6-1-13-16,7 4 8 0,-7 7 21 15,-13 30-51-15,13-33-62 16,-13 33-79-16,7-26-83 0,-7 26-60 16,0 0-46-16,0 0-76 15,0 0-169-15,33-11-294 0</inkml:trace>
  <inkml:trace contextRef="#ctx0" brushRef="#br0" timeOffset="1101">3442 4038 989 0,'0'0'246'0,"0"0"-29"16,0 0-72-16,0 0 135 16,0 0-5-16,0 0-55 0,6 26-37 15,1 3-57-15,0 4-37 0,-14-3-27 16,7-8-6-16,7 4-10 16,-7-26-21-16,-14 30 14 0,1-8-33 15,13-22 8-15,-26 22-5 0,0-7-9 16,-1-12 10-16,1 5-36 15,6-8 4-15,20 0-21 0,-32-8 8 16,32 8-20-16,-20-18 10 16,20 18-7-16,-20-22 33 0,20 22-10 15,-13-22 33-15,13 22-25 16,0 0 24-16,0 0-22 0,0 0 19 16,0 0 0-16,0 0 26 0,-20 3-15 15,20-3 23-15,-33 19-18 0,7-4 17 16,0 3-26-16,0-3 14 15,-1 3-15-15,1-7 6 0,0 0-12 16,-1-3-6-16,1-1 20 0,6 1-14 16,-6-8-10-16,26 0 19 15,-26-4-34-15,26 4 0 0,-26-11 6 16,26 11-9-16,-14-26-14 0,14 26 32 16,-6-26 4-16,6 26-14 15,0 0 20-15,0-22 0 16,0 22-13-16,0 0 8 0,0 0 11 15,0 0 5-15,0 0 11 0,0 0 31 16,0 0-5-16,-40 22-12 16,14-3-3-16,-7-1-11 0,-6-3-8 15,-1 0-10-15,-6-1-4 0,-6-3-5 16,-1 1 12-16,7-1 5 16,0-8-6-16,0 1-9 0,7-4-8 15,6 0 16-15,33 0 7 0,-39-7 1 16,39 7-8-16,0 0-5 15,0 0-5-15,-20-37-9 16,20 3 18-16,13 5-4 0,7-1 0 16,13 8-5-16,-7 0-6 0,-6 3 3 15,-20 19 8-15,26-7 0 0,-26 7 0 16,26 7 6-16,-26-7 15 16,0 0 36-16,7 37 29 0,-7-3 3 15,-13-5-13-15,-7 1-28 0,-6 3 10 16,-1-3 2-16,-6 3-6 15,1 0-7-15,-8 4 13 0,-6-4-2 16,0 4-18-16,0 0-17 0,0-4-20 16,7-3-7-16,-1-4-94 15,1-8-111-15,39-18-135 16,0 0-198-16,0 0-200 0,-40 19-68 16</inkml:trace>
  <inkml:trace contextRef="#ctx0" brushRef="#br0" timeOffset="1381">2068 3705 1422 0,'0'0'387'15,"0"0"-45"-15,0 0-112 0,0 0-45 16,0 0 55-16,0 0-27 16,-6 45-27-16,-7 10-38 0,6 8-38 15,1 11-24-15,-1 0-20 0,0-1-24 16,14 1-16-16,0-3-19 16,-1-5-22-16,1-7-134 0,-7-7-163 15,6-4-305-15,-6-11-340 0</inkml:trace>
  <inkml:trace contextRef="#ctx0" brushRef="#br0" timeOffset="1665">1635 3945 2187 0,'6'-29'349'15,"-6"29"-57"-15,0 0-7 16,0 0-43-16,0 0-48 0,20 55-39 16,-7 1-35-16,-6 6-26 0,6 1-44 15,0 0-23-15,0-4-16 16,-6 4-7-16,-1-4-94 0,1-15-145 15,-1 4-159-15,-12 4-270 0,-7-7-363 16</inkml:trace>
  <inkml:trace contextRef="#ctx0" brushRef="#br0" timeOffset="2013">1194 4799 2079 0,'-39'-33'322'0,"6"14"-33"16,33 19-72-16,0 0-70 0,-33-22-58 16,33 22-31-16,0 0-27 0,0 0-21 15,-13-33-5-15,13 33-1 16,20-34-4-16,-20 34 0 0,33-33-11 15,0 15 2-15,-33 18 9 16,32-15-5-16,-32 15 5 0,27 0 5 16,-27 0-5-16,0 0 11 0,19 33 18 15,-25 0 15-15,-1 4 11 16,-6 0-12-16,0 4-23 0,-7-4-15 16,-6 4-5-16,0-4-33 0,26-37-121 15,-40 51-157-15,40-51-249 16,-59 45-249-16</inkml:trace>
  <inkml:trace contextRef="#ctx0" brushRef="#br0" timeOffset="2369">656 4237 1743 0,'0'0'358'0,"0"0"15"0,0 0-55 16,26 34-55-16,0 14-43 16,7 11-21-16,0 7 2 0,-7 4-22 15,7 4-64-15,-13-4-44 0,-14 1-23 16,-12-5-2-16,-7 1-1 16,-14-1-19-16,-19-10-7 0,-19-1-15 15,-14-14 1-15,-7-19 2 16,-6 0 10-16,0-7-13 0,7-12-2 15,13-14-2-15,6-11 35 16,13-7 12-16,14-19-18 0,13-4-7 16,12-7-7-16,21-8-11 0,13-3-4 15,13 0-9-15,6 0 3 16,20 3-8-16,7 8-168 0,13 4-152 16,0 3-136-16,-14 8-363 0,-6-1-364 15</inkml:trace>
  <inkml:trace contextRef="#ctx0" brushRef="#br0" timeOffset="16928">5656 306 665 0,'0'0'192'0,"0"0"52"16,0 0-24-16,0 0-28 15,0 0-26-15,0 0-34 16,0 0 0-16,0 0 35 0,0 0 8 16,0 0 14-16,27 59 0 15,-8 8-45-15,8 18-16 0,-8 18-16 16,8 16 3-16,-8 14-3 15,8 7-18-15,-1 8-21 0,-6 7 24 16,6 0-52-16,0 8 13 16,-6-5-14-16,0-2-2 0,-1-5-2 15,1 1-13-15,6-8-11 16,1 7 19-16,-8-3-8 0,1 7 1 16,0 0-18-16,-1-3 14 15,1-8 11-15,6 0-1 16,1-4-8-16,-1-7 0 0,7-7-6 15,0-8-16-15,6-11-7 0,1-11 3 16,-8-7 6-16,8-8 14 16,-7-7-25-16,0-4 13 0,-1-10-21 15,-5-5 13-15,-1-3-9 0,-6-12 9 16,-1 1 7-16,-5-4-14 16,-1-4 10-16,0-3 4 0,-7-1-17 15,-6-29 15-15,7 37-9 0,-7-37 4 16,13 33 7-16,-13-33-12 15,0 0 5-15,13 30 2 16,-13-30-6-16,0 0 7 0,0 0-6 16,0 0 10-16,0 0-7 0,0 0 0 15,0 0 0-15,0 0-8 16,0 0-2-16,0 0-35 0,0 0 0 16,0 0 3-16,0 0 2 0,0 0 19 15,0 0-15-15,0 0 4 16,0 0 13-16,0 0-19 0,0 0-3 15,0 0 2-15,0 0-10 0,0 0 10 16,0 0-9-16,0 0-14 16,0 0 7-16,0 0-14 15,-26-30 3-15,26 30 5 0,-33-36-11 16,7 10 20-16,26 26-3 0,-40-37 23 16,14 7-2-16,26 30 25 15,-33-33-6-15,33 33 17 0,-39-33-9 16,39 33 7-16,-33-23 0 0,33 23 0 15,-33-14 0-15,33 14-11 16,0 0 16-16,0 0-5 0,0 0-3 16,0 0-12-16,0 0 24 0,0 0-5 15,0 0 53-15,0 0-10 16,0 29 7-16,0-29-14 0,20 41-5 16,6-4-3-16,0-4 2 15,1 0 0-15,6 1-6 0,-1-1-6 16,-5 0 6-16,-27-33-17 15,46 37 11-15,-20-7-19 0,-26-30 10 16,33 25-13-16,-33-25 6 0,0 0-3 16,0 0-3-16,0 0 18 0,0 0 12 15,33 23 29-15,-33-23-39 16,0 0 7-16,33-19-17 0,-33 19-2 16,46-33 0-16,-14-8-12 0,1 1 11 15,0-5-16-15,0 5 14 16,0-5-12-16,6 5-8 15,-6 6-72-15,0 1-65 0,-7 7-80 16,-26 26-138-16,0 0-234 0,40-26-114 16</inkml:trace>
  <inkml:trace contextRef="#ctx0" brushRef="#br0" timeOffset="17848">7398 6417 966 0,'13'-30'317'0,"-13"30"6"0,0 0-34 15,0 0-47-15,0 0-38 16,0 0 15-16,0 0-15 0,-26 30-14 15,-14 0-38-15,7 7-12 16,-13-1-20-16,0 13-13 0,0-5-11 16,-13 4-22-16,0-4-23 0,-7-3-18 15,1-1-14-15,-8-6-9 0,1-5-8 16,0 1-2-16,-1-8 4 16,8-7-2-16,6-4-2 0,6-7 0 15,0-4 0-15,21-4-18 0,32 4-34 16,-46-19 0-16,13-3 2 15,33 22 2-15,-27-40 10 0,21 10 10 16,6 30 11-16,0-37 3 16,0 37 3-16,0 0 5 0,0 0 2 0,0 0 8 15,0 0 5-15,0 0-1 16,0 0 9-16,0 0 6 16,0 44-1-16,0-44-1 0,-7 48-9 15,7-48-9-15,-26 45 0 0,26-45-3 16,-33 29 2-16,33-29 7 0,-59 26-9 15,20-15-39-15,-1-7-9 16,40-4 0-16,-46-7-12 0,46 7-14 16,0 0-8-16,0 0 12 0,-26-45 16 15,19 8 11-15,7 37 34 0,0 0-1 16,20-33-2-16,-20 33 12 16,0 0 6-16,0 0 5 15,33-4 17-15,-33 4 18 0,0 0 11 16,52 41 16-16,-52-41 0 0,7 52-13 15,-7-8-3-15,-20 0-4 0,-6-3-7 16,-13 0-10-16,-14 3-25 16,-6-3 5-16,6-4-8 0,-6-8-15 15,0 1-80-15,6-1-107 0,7-7-92 16,46-22-243-16,0 0-280 16</inkml:trace>
  <inkml:trace contextRef="#ctx0" brushRef="#br0" timeOffset="18061">6149 6421 1634 0,'0'-34'266'0,"0"34"-14"16,33-25-69-16,0 2-86 0,13 9-49 15,0 3-21-15,6 3-56 16,-6 5-128-16,0-1-204 0,-6 4-149 16,-40 0-64-16</inkml:trace>
  <inkml:trace contextRef="#ctx0" brushRef="#br0" timeOffset="18416">5761 6498 1061 0,'-19'41'342'0,"19"-41"50"0,-7 44-22 0,14 1-55 16,-7-1-42-16,6 4-45 16,1 0 4-16,-1 4-44 15,-6-1-25-15,-6-2-38 0,-1-1-46 16,-6 3-15-16,-7-3-21 0,20-48-16 15,-59 56-12-15,7-8-6 0,-7 0 1 16,-1-19-5-16,-5-3-1 16,-1-7 7-16,0-12-4 0,7-7-4 15,7-7 4-15,-1-8-7 0,14-7 0 16,39 22 0-16,-46-52-4 0,19-3-5 16,21-5-4-16,12 1-8 15,7 4-11-15,14 0-29 0,6 3-27 16,6 0-59-16,14 8-87 15,-1 3-111-15,-6 12-196 0,7 3-191 16,-1 3-23-16</inkml:trace>
  <inkml:trace contextRef="#ctx0" brushRef="#br0" timeOffset="18584">5492 6816 1437 0,'0'0'315'15,"0"0"58"-15,0 33-46 0,0-33-104 16,0 0-100-16,0 0-59 16,0 0-35-16,0 0-36 15,0 0-174-15,0 0-321 0,0 0-320 16</inkml:trace>
  <inkml:trace contextRef="#ctx0" brushRef="#br0" timeOffset="18836">4907 6498 2175 0,'0'0'321'15,"0"0"-70"-15,0 0-76 16,0 0 6-16,0 0 18 0,0 0-32 15,0 45-25-15,0 3-20 0,0 7-43 16,7 12-35-16,-7 6-21 0,0 9-15 16,6 3-133-16,-12-4-186 15,6 0-203-15,-13-7-311 0,6-11-106 16</inkml:trace>
  <inkml:trace contextRef="#ctx0" brushRef="#br0" timeOffset="19165">4658 7137 1650 0,'0'0'307'16,"-14"-33"-26"-16,14 33-75 0,0 0-87 15,-39-37-61-15,39 37-23 16,0 0-16-16,0 0-4 0,-33-37-5 15,33 37-3-15,0 0-2 0,0 0-5 16,0 0-3-16,0 0 0 16,0 0-2-16,40-33 0 0,-40 33 10 15,39-4 60-15,-39 4 65 16,0 0 47-16,0 0 12 0,20 48-20 16,-20-3-29-16,-13-1-27 0,-14-3-31 15,1 7-34-15,-7 7-27 16,-6-3-1-16,6-4-83 0,-7 0-143 15,8-7-163-15,32-41-297 0,-53 37-273 16</inkml:trace>
  <inkml:trace contextRef="#ctx0" brushRef="#br0" timeOffset="19528">4349 6517 1625 0,'0'0'352'15,"0"0"-22"-15,0 0-63 0,-33 22-63 16,20 15-36-16,13 11-19 0,6 11 10 16,7 11 11-16,7 4-7 0,0 11-23 15,-7 4-45-15,0 7-49 16,0-11-6-16,-13 3-17 0,0-6-8 15,-13-8 0-15,-13-15-15 16,-7-8 0-16,33-51 4 0,-72 41-4 16,-7-19 0-16,13-22 3 15,-6-14-3-15,6-20 3 0,14-10 2 16,6-11-10-16,0-1 10 0,13-10-15 16,20-12 23-16,6-3-46 0,7 7-25 15,7 0-40-15,12 0-65 16,21 8-88-16,12 3-171 0,14-4-324 15,19-3-194-15</inkml:trace>
  <inkml:trace contextRef="#ctx0" brushRef="#br0" timeOffset="21196">6655 240 652 0,'0'0'137'0,"0"0"32"16,0 0 58-16,0 0-46 15,20 33-33-15,-14 0 38 0,8 12-7 16,-8 6 48-16,14 20-40 16,0 17-67-16,12 16-42 0,14 14 20 15,7 11-1-15,6 12-18 16,20 10 13-16,0 12-17 15,13 3-24-15,-7 7-6 0,14 1-11 16,-7 0 27-16,6-4 25 16,-6 7 10-16,7-3-23 0,-7-4-11 15,0 3-19-15,0-3-10 0,7 0-6 16,-7-4-20-16,0-3-7 16,-7-8 11-16,7-11-14 0,-7-11 7 15,7-3 2-15,-6-5-6 16,-1-7-3-16,1-7 10 0,-7-4-7 15,-1 1 0-15,1-1 0 0,-13-8 0 16,0 1 0-16,-14-4 4 16,7-3-1-16,-6-1 7 0,-7-3-6 15,-7-1 2-15,7-3-6 16,-6 4 3-16,6 0 30 0,-7 3-33 16,7 0 15-16,0-7 7 0,7 4 3 15,-7 0-12-15,0-1-8 16,6-3 2-16,-6-7 5 0,7-8-3 15,-7-7-9-15,0-4-5 0,-7-11 10 16,1-4 3-16,-14-7-8 16,7-7 3-16,-33-30-3 0,0 0-8 15,33 44 8-15,-33-44-3 16,0 0 6-16,0 0 7 0,0 0-6 16,0 0-12-16,0 0 12 0,33 37-9 15,-33-37 5-15,0 0 7 16,0 0 2-16,0 0-15 0,0 0 6 15,0 0 6-15,0 0-6 0,0 0-3 16,0 0 9-16,0 0 2 16,0 0 1-16,0 0-9 0,0 0-11 15,0 0-9-15,0 0-21 0,0 0-34 16,6-40-19-16,-6 3 2 0,0 0 13 16,0-8-16-16,0-3 6 15,-6 4 18-15,6 0 36 16,6-1 20-16,-6 5 15 0,7-1-6 15,-7 8-4-15,6 3 6 0,-6 1 9 16,0 3 0-16,0 26 1 16,0-33-6-16,0 33-7 0,0 0 20 15,0 0-9-15,0 0-11 0,0 0 7 16,0 0 3-16,0 0-3 16,0 0 7-16,0 0 25 0,0 0 3 15,0 0-7-15,-6 44-10 0,6-4 13 16,6-6 0-16,-6 3 2 0,7-4-9 15,0-4-17-15,6 8 2 16,0-7 4-16,7 0 3 16,-20-30-13-16,26 40-6 0,-6-7 3 15,-20-33 0-15,13 34 11 0,-13-34-11 16,19 37-4-16,-19-37 1 16,14 29 9-16,-14-29-1 0,0 0-3 15,6 33-9-15,-6-33 1 0,0 0 13 16,7 30 1-16,-7-30-8 0,0 0-9 15,0 0 6-15,0 0 10 16,0 0-3-16,0 0-7 0,0 0 3 16,0 0 8-16,0 0-2 15,-33 30-6-15,-7-16 6 0,1 1-3 16,-7-4 5-16,-7-3 1 16,1-1 2-16,-7 0-1 0,0 4-10 15,-1-3-4-15,8-1 8 0,-1-3 1 16,7 3-14-16,13-3 14 15,33-4-5-15,-32 0-37 0,32 0-37 16,0 0-66-16,0 0-58 0,0 0-133 16,0 0-57-16,0 0-129 0,0 0-86 15</inkml:trace>
  <inkml:trace contextRef="#ctx0" brushRef="#br0" timeOffset="21749">10631 8069 1159 0,'0'0'294'0,"0"0"38"15,0 0-3-15,0 0-60 16,0 0-52-16,-33 33-33 0,33-33-35 15,0 0-12-15,-39 48-28 0,39-48-7 16,-46 33-22-16,46-33-11 16,-46 41-19-16,6-19-2 0,40-22-18 15,-52 22 2-15,6-11 0 0,46-11-12 16,-53 7 0-16,14 1 8 16,39-8-6-16,-33-8-1 0,33 8 11 15,0 0-11-15,0 0-14 16,-40-48-2-16,21 0 3 0,5 0-8 15,14-3 0-15,0-8 0 0,7-15-9 16,6 11-6-16,0 0 18 16,-6 4-7-16,6 7 4 0,-6 8-9 15,-7 3-3-15,0 41-52 0,6-33-62 16,-6 33-36-16,0 0-69 0,0 0-144 16,0 0-172-16,0 0-166 15,0 0-34-15</inkml:trace>
  <inkml:trace contextRef="#ctx0" brushRef="#br0" timeOffset="21937">10526 7610 1450 0,'46'-29'329'0,"-7"7"27"15,-39 22-33-15,53-26-74 0,-14 4-60 16,7 3-90-16,0 4-38 0,0 1-41 15,0-5-6-15,7 12-32 16,-14 3-97-16,1 0-211 16,-40 4-261-16,39-3-137 0</inkml:trace>
  <inkml:trace contextRef="#ctx0" brushRef="#br0" timeOffset="23705">7700 55 635 0,'0'0'184'0,"0"0"-3"15,0 0-15-15,0 0-37 16,0 0-20-16,0 0 34 15,0 0 17-15,0 0 3 16,26 0-8-16,-6 7-17 0,-20-7-33 16,46 30 5-16,-7 0 0 15,14-1 14-15,13-3-24 0,13-4-20 16,6 0-16-16,14 0-1 16,6-3-26-16,13-1-16 0,0 8-8 15,7-4 4-15,7 4-3 16,6-4-14-16,6 4 0 0,1 0 9 15,-7-4-9-15,0 1 0 16,0-1 9-16,-7-4 0 0,1 4-7 16,-8-3-5-16,-5-1 6 15,-1 1-3-15,0-4 3 0,-6-1 3 16,0-3 0-16,-14-7-4 16,1 3-8-16,-7-3 6 15,0 0 6-15,6 0 2 0,-6-4-3 16,14-4-10-16,-1 8-3 15,6-4 17-15,-6 0 0 0,1 3-15 16,-1-3 1-16,-13 4 17 16,6-4-7-16,1 0-1 0,-7 0-9 15,6 0 12-15,1-4 1 16,0 1-2-16,-1-1-14 0,1 4 1 16,-1-4 13-16,7 4 1 15,1 0-7-15,5-4-11 16,1 8 11-16,0 0 11 0,-1-4-7 15,8 0-13-15,6 4 6 16,-7-4 7-16,-6 0 9 0,-1-4-10 16,-12-4 2-16,-1 1-16 15,-6-4 17-15,-6 4 0 0,-1-1-6 16,7-3-6-16,-6 0 0 16,-1 4 12-16,7-4-6 0,-6-1-9 15,-1 1-8-15,0 0-5 16,1 8 11-16,-7-5-4 0,0-3-7 15,-7 7 15-15,-6 1 2 16,-7-5 18-16,-7 1-8 16,7 0-13-16,-6 3 3 0,0-3 10 15,-1-5 2-15,1 1-7 16,6-3-11-16,0-1 17 0,7 0 4 16,-1-3-10-16,1 3-16 15,0-4 13-15,0 1 16 0,-7 3-11 16,0-3-9-16,7 3 10 15,-7-4 5-15,-7 5-8 0,7-9-13 16,-6 5 13-16,0-1 12 16,-1-3-9-16,-6 0-11 0,0 0 14 15,-13 0 0 1,6 0-6-16,-39 22-8 0,53-30 12 16,-14 4 4-16,-39 26-18 15,0 0 1-15,46-29 20 0,-46 29-1 16,0 0-15-16,0 0-12 15,0 0 21-15,0 0-7 0,0 0-72 16,0 0-24-16,0 0-73 16,0 0-82-16,0 0-204 0,0 0-106 15,0 0-26-15</inkml:trace>
  <inkml:trace contextRef="#ctx0" brushRef="#br0" timeOffset="24956">14738 702 757 0,'0'0'255'16,"0"0"53"-16,0 0-35 15,0 0-19-15,0 0-63 16,0 0-30-16,0 0-3 0,0 0-34 16,0 0-33-16,0 0-13 15,0 0-9-15,0 0-5 0,0 0-26 16,0 0-5-16,0 0 68 15,-33 59-12-15,20-8-7 0,6 5-12 16,1 7 7-16,12 11-18 16,7 7 2-16,7 15 8 0,0 15 19 15,0 11 4-15,12 7-9 16,1 4 7-16,7 0-13 0,6 4 18 16,0-4 1-16,6-4-26 15,1-7-28-15,-1-4-14 16,1-3 27-16,0-1 24 0,-1-7-1 15,7-7-25-15,-6-4-19 16,-7-15 10-16,-7-3-17 0,1-15-23 16,-14-11-8-16,-6-8 12 15,-7-11 0-15,-13-33-8 0,0 0-3 16,20 33 3-16,-20-33 0 16,0 0 20-16,0 0-7 0,0 0-7 15,0 0 1-15,0 0 9 16,0 0-6-16,0 0-17 15,0 0 1-15,0 0 11 0,0 0-5 16,0 0-17-16,0 0-45 16,-27-37-19-16,27 37-13 0,-26-37-26 15,26 37-8-15,-33-44 14 16,33 44 24-16,-46-41 18 0,13 8-1 16,33 33 4-16,-46-44 6 15,7 7 26-15,39 37 14 0,-53-37 9 16,53 37 3-16,-46-41 5 15,46 41 10-15,-46-37-1 0,46 37-3 16,0 0-6-16,-39-40 3 16,39 40 8-16,0 0-1 0,0 0 0 15,0 0 2-15,0 0 0 16,0 0 9-16,0 0 5 16,0 0 2-16,-40-37-18 0,40 37 4 15,0 0-15-15,0 0 7 16,0 0 30-16,0 0 20 0,0 0 0 15,0 0-3-15,40 48 7 16,-7-7 11-16,0 3 0 0,-1 0-4 16,8-3-13-16,-1 3-1 15,7 0-6-15,-6-7-11 0,-1 4-14 16,1-11-9-16,-1-1 0 16,-6-3 0-16,-33-26 3 0,33 30-16 15,-33-30 2-15,33 25 9 16,-33-25-2-16,0 0 6 15,0 0-9-15,0 0 3 0,0 0 9 16,0 0 15-16,0 0 6 16,0 0 40-16,0 0 48 0,0 0 52 15,0 0 30-15,0 0-17 16,0 0-79-16,0 0-49 0,0 0-15 16,19-40-43-16,-6-12 0 15,7-3-3-15,0-12 18 0,0-3-7 16,-1 0-8-16,14 7 3 15,-7 11-9-15,1 4-37 0,-8 15-116 16,-19 33-99 0,20-44-132-16,-20 44-78 0,0 0-56 15,0 0-169-15,0 0-295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50.0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6329 1264 1479 0,'0'0'383'0,"0"0"-50"16,0 0-70-16,0 0-64 16,0 0-35-16,-13 48-30 0,13-48-25 15,0 0-26-15,-33 48-11 16,33-48-1-16,0 0 25 0,0 0 26 16,0 0 15-16,-46 26 4 15,46-26-8-15,0 0-11 16,-46-15-20-16,46 15-33 0,-40-44-33 15,14-8-12-15,6-4-12 16,7 1-9-16,0 3-3 16,0 4-11-16,6 11-1 15,7 37-97-15,-13-37-103 0,13 37-96 16,0 0-130-16,0 0-272 16,0 0-258-16</inkml:trace>
  <inkml:trace contextRef="#ctx0" brushRef="#br0" timeOffset="232">6355 1626 2011 0,'0'0'402'0,"0"0"-94"15,40 15-82-15,-40-15-31 0,46 11-5 16,0-4-66-16,-46-7-21 15,46 15-18-15,-46-15-37 16,32 18-17-16,-32-18-10 0,0 0-21 16,7 37-56-16,-7-37-107 15,-46 41-154-15,0-12-259 16,-13-10-332-16</inkml:trace>
  <inkml:trace contextRef="#ctx0" brushRef="#br0" timeOffset="571">5705 1035 1417 0,'0'0'350'0,"0"0"-57"15,0 0-44-15,0 0-62 16,-33 51-20-16,26-3-7 0,7-48-19 15,26 63-35-15,-6-11-32 16,6-8-18-16,-26-44-41 16,20 45 18-16,-20-45-10 0,0 0 29 15,-6 48-7-15,6-48-19 16,-60 33-29-16,-5-11 11 16,-8-7-6-16,-5-8-8 15,-8-3 6-15,1 0 8 0,12-8-22 16,1 4 22-16,13-4-24 15,13-7-88-15,46 11-105 0,-53-15-200 16,53 15-341-16,0 0-161 16</inkml:trace>
  <inkml:trace contextRef="#ctx0" brushRef="#br0" timeOffset="797">6651 59 2641 0,'33'15'240'0,"-33"-15"-53"16,6 33-70-16,-26 8-46 15,-26 7-36-15,-19 7-16 0,-21 8-107 16,-19 7-174-16,-20 4-302 15,-6 4-376-15</inkml:trace>
  <inkml:trace contextRef="#ctx0" brushRef="#br0" timeOffset="1144">4574 1127 2067 0,'0'0'336'0,"0"0"-88"15,0 0-93-15,0 0-85 16,0 0-31-16,0 0-7 0,0 0-18 16,0 0-5-16,0 0 12 15,0 0 7-15,0 0-15 0,7 37 3 16,-7-37-8-16,0 0 0 15,-53 37-11-15,1-8 3 16,6 1 9-16,-7-4-6 0,1 3-3 16,-1 8-5-16,0 0 12 15,1 0 11-15,-1 4 8 0,1 0-12 16,-1-4-14-16,7-4 0 16,0-4-47-16,-6-3-160 0,52-26-306 15,-60 22-330-15</inkml:trace>
  <inkml:trace contextRef="#ctx0" brushRef="#br0" timeOffset="1369">5455 11 2150 0,'0'0'228'16,"0"0"-38"-16,0 0-71 0,0 0-34 16,-40 63-30-16,-12-7-35 15,-1 6-14-15,-19 1-15 0,-7 4-177 16,-26-1-369-16,-7 1-322 16</inkml:trace>
  <inkml:trace contextRef="#ctx0" brushRef="#br0" timeOffset="1597">3871 946 2220 0,'0'0'403'0,"46"37"-94"16,-6-7-81-16,-40-30-77 15,46 33-58-15,-46-33-34 0,32 37-6 16,-32-37-19-16,0 40-50 16,0-40-124-16,-59 56-181 0,-13-16-298 15,-7-3-293-15</inkml:trace>
  <inkml:trace contextRef="#ctx0" brushRef="#br0" timeOffset="1936">4180 399 1508 0,'0'0'292'0,"26"-7"14"15,-26 7-61-15,0 0-66 16,-6 33-11-16,-14 0-39 0,-19 12-41 15,-1 3-30-15,-19 7-12 16,-7 12-25-16,-6 3 8 0,-20 7-25 16,7 5 11-16,-14 3-15 15,0 7 5-15,7 0-9 16,14 4 11-16,12 0-7 0,13 1 13 16,14-5-13-16,19-3-5 15,14-4 23-15,19-4-24 16,26-7 17-16,14-11-24 0,19-8-97 15,0-11-155-15,7-14-349 16,0-15-276-16</inkml:trace>
  <inkml:trace contextRef="#ctx0" brushRef="#br0" timeOffset="2172">3227 580 3153 0,'0'0'259'0,"-33"-7"-73"15,33 7-98-15,0 0-44 16,0 0-108-16,0 0-197 0,0 0-352 15,0 0-453-15</inkml:trace>
  <inkml:trace contextRef="#ctx0" brushRef="#br0" timeOffset="3184">2669 1223 2773 0,'0'0'271'0,"0"0"-90"16,0 0-45-16,0 0-32 0,0 0-48 16,0 0-29-16,-27-48-5 15,21 4-17-15,19-1-35 0,7-6-49 16,12 3-10-16,8-4 16 15,6 8-3-15,0 7 46 0,6 7-4 16,-12 8 21-16,-1 15 4 16,-39 7-3-16,40 11 16 0,-40-11 10 15,0 0-2 1,19 48 13-16,-12-4-7 0,-20-7 13 16,13-37-19-16,-53 52-7 15,7-15 13-15,-13-8-24 0,0-7 18 16,0-3-12-16,6-8 0 15,-6-4 4-15,13-7-4 0,0 0 0 16,46 0 2-16,-39-18-11 16,39 18 4-16,-33-37-19 0,20 4 15 15,6 7-1-15,7 26 4 16,0-30 6-16,0 30-12 0,0 0 12 16,0 0-13-16,0 0 16 15,0 0 26-15,0 0-20 16,0 0 15-16,0 0-1 15,-52 48-18-15,6-11 19 0,0-11-19 16,0-4 6-16,0-7-1 16,6 3-20-16,1-10 18 0,39-8-8 15,-40 0 4-15,40 0 6 16,0 0-17-16,-39-26 1 0,39 26-19 16,-20-44-16-16,27 3 8 15,6 0-20-15,7 8 27 0,12 0-7 16,1 7 30-16,0 8-15 15,7 3 11-15,-14 7 7 16,-26 8-13-16,0 0 5 0,0 0 3 16,0 0 13-16,0 0-8 15,-7 37 2-15,7-37 14 16,-39 48-29-16,-1-11 22 0,-6-3-9 16,-6 2 0-16,6-2 9 15,0-5-13-15,6 1 4 0,1-1-4 16,39-29-2-16,-39 41 6 15,39-41 0-15,-27 37-9 16,27-37 21-16,0 0-12 0,0 0 11 16,27 44-15-16,-27-44 4 15,0 0-3-15,52 41-13 0,-52-41 25 16,0 0-22-16,46 29 4 16,-46-29 12-16,0 0-17 15,0 0 21-15,0 0-7 0,0 0-7 16,-66 26-3-16,7-11-11 15,7-7 21-15,6-16-12 0,0-3 18 16,46 11-16-16,-66-30 6 16,13 1 1-16,53 29 14 15,-59-44 39-15,20 14-4 0,39 30 23 16,0 0-46-16,-33-26 0 16,33 26-17-16,0 0 5 15,0 0 17-15,0 0-17 0,-13 59 4 16,19-7-15-16,1-8-22 15,-7-44-214-15,0 0-409 0,33 63-376 16</inkml:trace>
  <inkml:trace contextRef="#ctx0" brushRef="#br0" timeOffset="3376">2156 554 2757 0,'33'-18'243'0,"-33"18"-61"15,0 0-88-15,0 0-68 16,0 0-132-16,0 0-158 16,0 0-273-16,0 0-281 0</inkml:trace>
  <inkml:trace contextRef="#ctx0" brushRef="#br0" timeOffset="3768">1453 857 1470 0,'0'0'372'16,"-46"4"-72"-16,46-4-99 15,-59 11-47-15,6 11-17 16,7 0-15-16,7 8-26 0,39-30-20 16,-46 48-10-16,46-48-21 15,-40 59-8-15,21-15-19 0,19-44-2 16,-14 49-11-16,14-49-3 16,-6 48-7-16,6-48 18 0,0 0-8 15,0 0 9-15,0 0-10 16,0 0 4-16,-53 14 55 15,14-14 41-15,39 0 3 0,-40-22 19 16,40 22 3-16,-32-48-1 16,12 0-8-16,7 7-20 0,6 5-35 15,7-1-34-15,0 37-17 16,0-45-17-16,0 45-137 0,7-44-146 16,-7 44-134-16,0 0-260 15,0-52-333-15</inkml:trace>
  <inkml:trace contextRef="#ctx0" brushRef="#br0" timeOffset="3949">1243 185 2307 0,'32'-41'345'15,"-32"41"-13"-15,0 0-67 0,46-40-89 16,-46 40-83-16,40-26-52 15,-40 26-26-15,0 0-139 0,0 0-168 16,0 0-309-16,0 0-359 16</inkml:trace>
  <inkml:trace contextRef="#ctx0" brushRef="#br0" timeOffset="4440">1085 0 1261 0,'0'0'397'0,"0"0"0"0,0 0-68 15,-7 48-108-15,-6 8-72 16,7-1-45-16,-8 4-37 0,-12 0-23 16,0 0-22-1,-20 1-19-15,0-5-3 0,-7-7 0 16,1-11 8-16,-1-8 4 15,7-6-5-15,7-9-4 0,6-10-12 16,33-4 9-16,-33-7 0 16,33 7 3-16,0 0 67 0,-20-34 18 15,20 34-18-15,0 0-11 16,0 0-18-16,0 0-32 0,0 0-5 16,0 0 12-16,0 0-3 15,27 52 15-15,-1 4 12 0,0 3-2 16,-6 4-4-16,-7-8-10 15,-6 0 7-15,-21 1 5 0,-5-4-9 16,-14-4-17-16,-13-12 16 16,-13-2-3-16,-14-12 4 15,1-11 8-15,0-11 21 0,0-7 21 16,6-12-6-16,13-7 33 16,7-14-10-16,7-16-26 0,19-10-42 15,14-16-13-15,25-6-8 16,14-5-20-16,26-3-98 15,14 4-92-15,5 7-122 0,8 4-200 16,-7 7-536-16</inkml:trace>
  <inkml:trace contextRef="#ctx0" brushRef="#br0" timeOffset="4629">250 2191 3039 0,'105'7'107'16,"-6"-7"-58"-16,6-18-261 16,-6-12-580-16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8:36.4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467 0 1092 0,'0'0'265'15,"0"0"11"1,0 0-68-16,0 0-28 0,0 0-35 15,0 0-11-15,0 0 76 16,0 0-50-16,0 0-40 0,0 51-13 16,-6 1-30-16,-1 4-30 15,-12-8 5-15,-8 0-16 0,-6-4-10 16,-6-3-10-16,-7-4-11 16,0-8-13-16,-7 1 8 0,7-8 8 15,7-11-2-15,0 0-6 16,12-11 16-16,27 0-7 0,0 0-5 15,-19-33 16-15,5-1-20 16,8-2 11-16,6-1 12 0,6 3-11 16,1 8 63-16,-7 26-1 15,0 0-39-15,0-29-6 16,0 29-15-16,0 0 57 0,0 0 5 16,7 44-11-16,-7 12 4 15,13 3-15-15,-7 7-15 0,7 8-2 16,7 7-6-16,0-3-31 15,6-4 19-15,7-4-24 0,-7 0 5 16,1-3-17-16,5-12-118 16,-12-7-114-16,-7-3-102 0,-13-5-194 15,0-3-229-15,0-11-7 16</inkml:trace>
  <inkml:trace contextRef="#ctx0" brushRef="#br0" timeOffset="620">1441 266 836 0,'0'0'263'0,"20"-37"51"0,-20 37-7 16,6-34-17-16,-6 34-90 16,0 0-47-16,0 0-34 0,-33-22-24 15,-13 19-2-15,-6 14-39 16,-1 11-14-16,-13 11-21 0,14 0-6 16,-7 8-4-16,13 3-9 15,0 1 12-15,20 3-12 0,-1-4 21 16,14 0-18-16,13-3-3 15,13 3 5-15,7-3 8 0,13-11-9 16,0-5-10-16,-1-2 1 16,1-9 9-16,-6-3 2 15,-27-11-6-15,26 12 9 0,-26-12 7 16,0 0 3-16,0 0-19 16,0 0 3-16,-26 0-1 0,-7-8-10 15,-13-3 13-15,0 0-1 16,-7-4-12-16,1 0 2 0,-1 1 17 15,7-5-7-15,13 1-9 0,0-1 23 16,33 19 9-16,-32-22 17 16,32 22 8-16,0 0 1 0,0 0-17 15,0 0 15-15,0 0-9 16,0 0-22-16,0 0 48 16,0 0 22-16,0 0-15 0,-14 41-5 15,14 7-14-15,14 7-26 16,-1 8 0-16,6 0-4 0,8 3-21 15,6-3 21-15,-1-4-23 0,8 0-14 16,-1-11-55-16,-6-3-104 16,0-5-117-16,-7-6-211 0,-26-34-266 15,33 36-36-15</inkml:trace>
  <inkml:trace contextRef="#ctx0" brushRef="#br0" timeOffset="1064">2184 140 1534 0,'-6'-37'390'0,"6"37"-31"15,-13-37-61-15,13 37-96 16,0 0-95-16,0 0-11 0,0 0 11 15,-46 30-32-15,13 10-43 16,7 8-9-16,6 4-15 16,7 4 2-16,13 3 3 0,6 3-8 15,1-10-5-15,13-4-11 0,6-11 5 16,0-7-6-16,7-4-2 16,0-15 3-16,0-4 3 0,6-14-2 15,1-12 13-15,-1-7 4 16,0-7-4-16,1-8-3 0,-1-7 6 15,-12 4 9-15,-1 7 49 16,-26 37 5-16,33-33-12 0,-33 33 19 16,0 0 53-16,0 0-5 0,-40 55-53 15,-12 15-37-15,-1 8-11 16,-6 3-7-16,0 8-3 16,-7-4-13-16,14 0-6 0,12-4-21 15,1-3-121-15,6-4-119 16,7-8-168-16,-7 4-282 0,6-7-200 15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8:42.9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60 657 921 0,'0'0'175'16,"0"0"92"-16,0 0-59 15,7-34-87-15,-7 34-56 16,26-29-10-16,-26 29-30 0,47-30 1 16,-14 1 19-16,-7-5-12 15,1-3-20-15,-8-3-2 0,-6-12-25 16,1-3 6-16,-8 3 61 15,-12-5-36-15,-1 9 17 0,-13 0 14 16,-6 8-20-16,0 10-28 16,-1 4 31-16,-5 12-4 15,32 14-27-15,-47 0 36 0,14 14-41 16,33-14 27-16,-33 48 25 16,20 11 29-16,6 4-15 0,7 8 33 15,20 7-22-15,0 3 41 16,12 1-41-16,9-1-30 0,5-3-30 15,-7 0 8-15,7-4-3 16,0-4-20-16,1-7 3 0,-14 3-101 16,-7-5-171-16,-19-2-200 15,-14 3-132-15,-19 5-2 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8:43.16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 0 1427 0,'-7'48'386'0,"7"-48"-6"15,0 0-65-15,0 41-57 0,0-41-60 16,0 0-72-16,0 0-50 16,14 40-32-16,-14-40-24 0,0 0-15 15,0 0-84-15,0 0-213 16,56 26-464-16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8:45.4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9397 728 957 0,'0'-29'353'15,"0"29"-37"-15,0 0-79 16,0 0-79-16,0 0-36 0,0 0 41 15,0 0-30-15,0 0-5 16,7 48-25-16,12 11-26 16,1 4-16-16,6-1-12 0,7 5-16 15,0-8-16-15,-7 0-17 16,-13-7 13-16,7-4-10 16,-13-11-3-16,-7 0 16 0,-27-4 11 15,8-3-11-15,-27-8-5 16,0-4-16-16,-13-7 5 0,-1 0 14 15,1-11-8-15,7 0-20 16,6-7 22-16,6-4-8 0,7-7-17 16,33 18 8-16,-26-41-5 15,13 0 0-15,13-3-12 16,13 0 12-16,7-1 14 0,6 5 3 16,-26 40-6-16,53-41-16 15,-14 15 12-15,1 19 19 0,-40 7-8 16,46 14-18-16,-7 9 18 15,-39-23 5-15,20 44-3 0,-14-3-4 16,-12-4 0-16,-7-1 3 16,-14-6 5-16,-6 0-13 0,-6-5 3 15,-7-2 6-15,-7-1 5 16,1-11-15-16,-1 0 6 0,1-4 5 16,12-3-4-16,1 0-10 15,6-1-2-15,33-3 12 0,-33 15-6 16,33-15-6-16,-26 37 9 15,13 8 14-15,13 3-2 16,0 11 3-16,13 0-2 0,7 4 17 16,-7-1 12-16,0 1 58 15,0-4-10-15,-13-11-11 0,0-3 30 16,-20-5-14-16,-6-3-19 16,-20-11-51-16,-7-7-13 0,-12-5 3 15,-8-6 11-15,1-12 49 16,0-7 4-16,13-11 2 0,0-4 6 15,13-11-33-15,13-15-33 16,6-18-12-16,21-8 0 0,12-6-9 16,21-5 0-16,19-4-5 15,6 9-5-15,14 6 15 16,6 11-15-16,1 5 5 0,-1 14-25 16,0 11-158-16,-13 11-152 15,-6 11-209-15,-14 11-291 0,-6 19-133 16</inkml:trace>
  <inkml:trace contextRef="#ctx0" brushRef="#br0" timeOffset="164">8917 2424 1586 0,'40'30'434'0,"6"-8"-73"16,6-11-102-16,7-4-137 15,1-10-68-15,-1-5-19 0,0-7-161 16,-13-14-480-16,-7-12-384 16</inkml:trace>
  <inkml:trace contextRef="#ctx0" brushRef="#br0" timeOffset="546">8464 909 1456 0,'-46'-18'398'15,"46"18"-68"-15,0 0-101 16,0 0-89-16,0 0-65 0,0 0-11 15,0 0-1-15,0 0-13 16,0 0-21-16,59-4-29 16,-20 4 12-16,-39 0 2 0,46-7-1 15,-13-4-17-15,-33 11 12 16,0 0 37-16,33-37 28 16,-33 37-28-16,7-34-2 0,-7 34 13 15,-7-25-20-15,7 25-20 16,0 0-7-16,0 0 2 0,0 0-18 15,0 0 0-15,0 0-4 16,0 0-166-16,0 0-379 0,-13 48-463 16</inkml:trace>
  <inkml:trace contextRef="#ctx0" brushRef="#br0" timeOffset="1397">7912 1002 773 0,'-40'-23'210'0,"40"23"27"16,-46-7-20-16,0 11-33 15,-6 14-37-15,6 8-39 0,0 4-10 16,0 10 40-16,0 5-66 16,6 3-11-16,8 0-34 0,12 0 21 15,0-4-14-15,14-3-19 16,6-4 5-16,0-4 20 16,0-33-22-16,6 33-8 0,-6-33 77 15,0 0 66-15,0 0 1 16,0 0-42-16,0 0-50 15,0 0 6-15,0 0-1 0,0 0-11 16,-39-29 2-16,6-8-3 16,7-8-7-16,12-6-25 0,-5-9-15 15,-1-2 15-15,7-1-14 16,0-4 5-16,0 5-4 16,6 2-15-16,-6 5 16 0,6 7-18 15,-6 4 12-15,7-1-30 16,-14 1-119-16,13 7-144 0,7 37-276 15,-13-48-339-15</inkml:trace>
  <inkml:trace contextRef="#ctx0" brushRef="#br0" timeOffset="1596">7577 326 1296 0,'46'-19'324'16,"6"-3"-73"-16,1 0-100 15,-1 0-90-15,-6 3-25 0,-6 8-16 16,-7-4-199-16,-33 15-282 16,33-7-118-16</inkml:trace>
  <inkml:trace contextRef="#ctx0" brushRef="#br0" timeOffset="1976">6768 1172 848 0,'0'0'301'0,"0"0"-33"15,40 40-53-15,-40-40-46 0,0 0-5 16,46 22 6-16,-46-22-13 16,0 0-26-16,0 0-34 0,0 0-25 15,0 0-33-15,0 0-24 16,0 0 1-16,0-48 9 0,0 48-7 16,0 0 12-16,-46-37-7 15,46 37-2-15,-66 0 9 0,14 12 8 16,-1 17 9-16,14 8 23 15,-1 11 31-15,14 4-29 0,13 14-30 16,6 4-2-16,14 12 4 16,6 3-24-16,20 0-16 15,6 0-4-15,1-4 8 0,-1-7-32 16,0-11-127-16,-12-12-210 16,-27-51-287-16,19 41-252 0</inkml:trace>
  <inkml:trace contextRef="#ctx0" brushRef="#br0" timeOffset="2688">5921 869 1220 0,'59'-56'358'16,"-59"56"11"-16,46-37-53 15,-46 37-84-15,0 0-80 0,0 0-60 16,0 0-44-16,0 0-14 16,0 0-5-16,-66 15-14 0,7 11-2 15,0 7-17-15,6 12 13 16,14-9-7-16,39-36 16 15,-53 60-5-15,27-16-3 0,26-44 7 16,-7 52-10-16,7-52 7 16,20 48-6-16,-20-48-8 0,53 33 0 15,-7-15 0-15,0-7 14 16,0-14-8-16,-46 3-3 0,52-19 0 16,-52 19 3-16,46-26-9 15,-46 26 6-15,0 0 7 16,0 0-10-16,0 0 0 0,0 0 14 15,-65-40-10-15,-1 18 0 16,-6 11-1-16,-1-4-3 16,8 7 5-16,5 1-5 0,1-4 6 15,59 11-6-15,-59-11 2 16,59 11-2-16,0 0 0 0,0 0 0 16,0 0 2-16,0 0-2 15,0 0 0-15,0 0-11 0,0 0 11 16,0 0-5-16,-52-8 1 15,52 8 22-15,0 0 6 0,-46 34 30 16,46-34-4-16,-60 40 3 16,21-6-13-16,39-34 9 0,-53 25 20 15,53-25 16-15,0 0 14 16,-52 23 28-16,52-23-17 0,0 0-11 16,-59-11 0-16,59 11-19 15,0 0-36-15,-46-71-25 16,19 5-7-16,8-8 3 0,6-4-7 15,6-3-8-15,0 0-5 16,7 3-5-16,0 8-59 0,7 7-148 16,-7 15-109-16,0 48-162 15,-13-48-399-15</inkml:trace>
  <inkml:trace contextRef="#ctx0" brushRef="#br0" timeOffset="2889">5250 326 1967 0,'0'0'385'0,"0"0"-101"16,46-4-113-16,-46 4-93 0,0 0-28 15,0 0-23-15,0 0-56 16,40-4-190-16,-40 4-291 0,0 0-245 15</inkml:trace>
  <inkml:trace contextRef="#ctx0" brushRef="#br0" timeOffset="3365">4554 1090 1196 0,'-53'0'342'0,"53"0"-86"0,0 0-38 16,-6-51-101-16,6 51-30 16,19-74-24-16,8 15-18 0,6 11-5 15,-33 48-18-15,0 0-12 16,59-56-7-16,-59 56 3 16,52-22 6-16,-52 22 6 15,0 0 12-15,0 0-14 0,46 59 6 16,-46-59 4-16,20 70-1 15,-20-14 6-15,0-56 0 0,-20 63-9 16,-6-19-5-16,26-44-7 16,0 0-1-16,-53 37-9 0,53-37-5 15,-46 22-3-15,46-22 8 16,-46 7 12-16,46-7-5 0,0 0-12 16,0 0 2-16,-52-59 8 15,52 59 4-15,-33-55 10 16,33 55 41-16,0 0-8 0,0 0-31 15,0 0-18-15,-53-26 30 16,53 26 23-16,-59 41-8 0,13 10 9 16,7 5-9-16,-1-1-19 15,8 4-23-15,-1 0 11 0,0 1-1 16,0-5-12-16,0-3-26 16,-6 3-138-16,-14-7-199 0,1-4-349 15,-8-3-205-15</inkml:trace>
  <inkml:trace contextRef="#ctx0" brushRef="#br0" timeOffset="4336">3581 887 1046 0,'0'0'267'15,"0"0"79"-15,0 0-92 16,0 0-46-16,0 0-47 16,0 0-29-16,0 0-41 0,20 48-14 15,-20-48-30-15,0 0-22 16,-6 52-21-16,6-52 8 15,0 0 18-15,0 0-23 16,0 0-7-16,0 0 12 0,0 0 6 16,0 0-18-16,-46 22 0 15,46-22 15-15,0 0-18 0,0 0-9 16,0 0 1-16,0 0 27 16,0 0-16-16,0 0 0 15,0 0 0-15,0 0-3 0,0 0 10 16,-46-18 11-16,46 18-15 15,0 0 26-15,-60 33 7 16,14-4-17-16,46-29-3 16,-46 37 2-16,46-37 4 0,-52 34-4 15,12-12-3-15,40-22-12 16,0 0-9-16,-39 7 6 0,39-7 14 16,0 0-22-16,0 0-27 15,0 0-5-15,-33-52 4 0,27 8 17 16,6 44 5-16,0 0 2 15,6-44 12-15,-6 44-8 16,0 0-14-16,0 0 28 0,0 0-12 16,0 0 15-16,0 0 9 15,-26 48 11-15,26-48-8 0,-53 63-21 16,1-19 4 0,6-7 9-16,-13-4 4 0,-1-7-7 15,1-8-7-15,7-3-9 16,-1-11 6-16,53-4 4 0,-59 0 9 15,59 0-21-15,0 0-19 16,-39-48-14-16,25-4 1 16,14-7-7-16,20-7-4 0,6 10 23 15,14 4 5-15,-40 52 9 16,52-48 10-16,-6 23 4 0,-46 25-16 16,0 0 13-16,46 11 5 15,-46-11-2-15,0 0 32 0,14 62 27 16,-28-6-1-1,-18-4-5-15,-8-1-3 0,-12 8-19 16,-1 4-23-16,0-4 7 16,-6 4 5-16,7-4-15 0,-1 0-8 15,7-3-73-15,-6-5-163 16,12-2-238-16,-6-13-210 16</inkml:trace>
  <inkml:trace contextRef="#ctx0" brushRef="#br0" timeOffset="4608">2543 0 1396 0,'0'0'321'0,"0"0"12"0,13 37-20 16,-6 11-84-16,6 12-50 16,-6 10-47-16,6 7-25 0,-7 5-44 15,14 6-31-15,-7-3-16 16,-6 4-16-16,-1 3-118 16,-12-3-198-16,-7-4-266 15,-14-4-251-15</inkml:trace>
  <inkml:trace contextRef="#ctx0" brushRef="#br0" timeOffset="4952">1906 407 1182 0,'-13'-37'327'16,"13"37"-52"-16,0 0-86 0,0 0-91 16,0 0 65-16,0 0 65 15,-20 48-76-15,0 11 2 0,14 11-44 16,6 15-2-16,0 11-32 15,6 0-15-15,7 4-37 0,-6 0 8 16,-1-4-32 0,1-4 17-16,-7-3-49 0,-7-4-129 15,-6-4-227-15,-6-14-317 16,-8-8-177-16</inkml:trace>
  <inkml:trace contextRef="#ctx0" brushRef="#br0" timeOffset="5325">1268 1537 2073 0,'-39'-33'246'16,"39"33"-68"-16,0 0-38 0,-33-37-60 15,33 37-12-15,0 0-40 16,-13-40-1-16,13 40-27 16,13-48 10-16,13 7-10 0,-26 41 3 15,53-44-3-15,-14 14-10 16,-39 30 18-16,46-22-15 0,-46 22 4 16,0 0 28-16,0 0 42 15,27 44 46-15,-21 4-15 16,-19 11-10-16,-13 0-37 15,-7 4-6-15,-7 0-33 0,-6 0 5 16,-6 0-14-16,-1-4-24 16,-6-8-114-16,7-3-144 0,-1-11-172 15,0-11-214-15,7-11-62 16</inkml:trace>
  <inkml:trace contextRef="#ctx0" brushRef="#br0" timeOffset="5740">703 455 1432 0,'0'0'231'0,"0"0"-39"0,0 0-55 15,0 0 100-15,0 0 28 16,0 0-65-16,0 70-60 15,0 0-26-15,0 12-14 0,7 6-20 16,-1 12-13-16,1 0-2 16,-7-1-6-16,0 1 1 15,0-4 39-15,-13-7-20 0,6-4-22 16,-19-7 11-16,0-5 5 0,-14-2-30 16,-12-12-1-1,-8-8-6-15,-5-10-7 0,-1-11-1 16,0-12 27-16,7-11 18 15,0-10 16-15,13-16 4 0,0-10-17 16,7-16-18-16,12-6-47 16,8-8 1-16,12-8 0 0,14 1-12 15,6-1-7-15,20 4 7 16,13 0 4-16,6 12-31 16,7 10-168-16,-6 0-147 0,-7 12-157 15,-46 29-424-15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49:00.9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11476 215 304 0,'0'0'106'0,"0"0"11"16,0 0 10-16,0 0-45 15,0 0-35-15,-32-8-3 0,5 5 14 16,-12 3-4-16,-7-4 14 16,-13 4-38-16,-14 4-4 0,1-1 2 15,-7 5 35-15,-13-4-30 16,-6 3-3-16,-7 0 3 0,-7 1 30 16,0-1-11-16,-6-3-17 15,-7-4-32-15,13-4 32 0,-19 0-10 16,-1-3-1-16,1 3-21 15,6-3 8-15,0 0-7 0,7-8 8 16,6 4 7-16,1-4-6 16,5 4-1-16,1 0-16 0,-6-4 21 15,5 4 2-15,-5-4-28 16,6 4 33-16,6 0 27 0,0 0 16 16,1 0-24-16,12 0 15 15,1 3-32-15,0 1 26 16,6 0 1-16,6-5-18 0,1 5-3 15,0 0-21-15,0 3 5 0,-7 4-14 16,6 0 2-16,-5-4 19 16,5 8 3-16,1 0-10 0,6-1-16 15,-6 5 13-15,0 3-8 16,6 0 14-16,0-4-4 0,7 1-12 16,0-5 18-16,0 1 1 15,0 3-13-15,0 1 10 0,-1-1-14 16,-12 1 10-16,-7-1-25 15,0-3 15-15,1-1 22 0,-1-3-12 16,0 0 1-16,0 0-1 0,-6 4-1 16,6 0-14-1,0-4 0-15,7 4 9 0,-1-1-4 16,-6-6 17-16,1-1-9 0,-1 4-5 16,-7-4-4-16,-6 4 5 15,-6-4-20-15,-1 4 5 0,7-3 9 16,0 3 7-16,0-4 4 15,7 4-8-15,6 0 1 0,0 4-11 16,0-1 4-16,7 1-4 16,-7 0-2-16,7 7 0 0,-7-7-1 15,0 3 15-15,-6 0 0 0,-1-3 1 16,1 0 0 0,-7 3-2-16,0 1-19 0,6-1 21 15,-6 0-14-15,0 4 8 0,14 0 6 16,-8 1 7-16,7 2-7 15,0-3-14-15,1 4 2 0,-1 4-7 16,0-5 4-16,0 1 13 16,-6 4-7-16,6-1 13 0,0-3-5 15,0 3 0-15,0 1-4 16,0-1-13-16,-6 5 5 0,6-5 4 16,0-3 15-16,0 0-10 0,7-1 21 15,0 1-30-15,-1 0-11 16,8-4 0-16,-1 0 10 15,0-4 20-15,14-3-6 0,-7 0-3 16,-1 0-21-16,-5-1 15 16,6 5-4-16,-7-5 9 0,-6-3 2 15,6 0 3-15,-6 0-14 16,-1 4-9-16,1-4 22 0,6 0 7 16,7 0 13-16,7 0-9 15,6 4-20-15,46-4 12 0,-53 3-1 16,53-3 8-16,-53 0-7 0,53 0-8 15,0 0-11-15,0 0-1 16,0 0 14-16,0 0-3 16,0 0 3-16,0 0-4 0,-46 15-12 15,46-15 30-15,0 0-5 16,0 0 23-16,0 0 17 0,-52 52-10 16,52-52-8-16,-33 63-7 15,7-8 16-15,6-3 0 0,7 3-15 16,0 4 14-16,6 8-1 15,1 7-27-15,-1 3 8 0,-6 8-10 16,0 4 4-16,6 0-2 0,-6 3 1 16,6-3-1-16,-6-1-13 15,7 5-4-15,-14-5 0 16,7 1 4-16,0-4-12 0,0-11 8 16,-1-8 5-16,1-3 2 15,7-15 0-15,6-48 2 0,-13 48 0 16,13-48-9-16,0 0-3 15,-7 45-3-15,7-45-1 0,0 0 7 16,0 0-3-16,0 0 7 16,0 0 4-16,0 0-1 0,0 0-15 15,0 44 8-15,0-44 0 16,0 0-4-16,-7 44 4 0,7-44 4 16,0 0 1-16,0 48-5 0,0-48-5 15,0 0 5-15,-6 48-5 16,6-48 2-16,0 0 6 15,6 45 0-15,-6-45 4 0,0 0-10 16,14 44-4-16,-14-44 0 16,0 0-4-16,0 0 1 0,0 0 16 15,52 52-2-15,-52-52 2 16,59 37-2-16,-59-37-1 0,66 26-10 16,-7-8 4-16,0-11 9 15,0 1 1-15,1-1-7 0,-1 1 0 16,6-5-10-16,1 5 10 0,0-1 0 15,6-3 6-15,0-1 4 16,-6 1-13-16,6 7-3 0,-6-3 1 16,6-5-3-16,-6 5 11 15,0-1-3-15,0-3 4 16,-7 3 5-16,-7-3-9 0,7 0 0 16,1-1 0-16,-1-3 11 15,6 0-11-15,1 0-12 0,0-3 12 16,6 3-9-16,-6-4 11 15,6 0 4-15,7 1 0 0,0 3-6 16,0-4 0-16,6 4-9 0,1 0 3 16,12-4 6-16,14 0 8 15,0 1-1-15,-1 3-7 0,8 3-7 16,-8-3 7-16,8 0 0 16,-8 0 7-16,1 0-2 15,0 0-8-15,-1 0 3 0,1 4-8 16,-7 0-2-16,7-4 10 15,-13 4 13-15,6-1-4 0,-7-3-12 16,-6 4 3-16,7 3-9 16,-7-3-4-16,6-4 16 0,1-4 9 15,6 4-1-15,-6 4-17 0,6-4 8 16,-7 4-7-16,1-4-6 16,-1 0 6-16,1-4 7 0,0 0 6 15,-7 1-2-15,6-5-12 16,-6 8 6-16,0-3-6 15,0-5-2-15,7 4 12 0,-1-3-4 16,7 3-10-16,1-3-14 16,5 3-1-16,-6-3-3 0,1 3-5 15,5 0 13-15,14-3 7 16,-13 3 7-16,6 4-5 0,-6 0-5 16,-7-3 13-16,0-1 7 0,0 4 0 15,-13 0-4-15,0-4-15 16,0 4 11-16,-13 0-3 0,7 0 12 15,-1-3 6-15,-6-5-7 16,6 5-13-16,1-1 12 0,-1 0-7 16,-6 4 4-16,0-4 0 15,0 1 0-15,0 3-6 16,-7 0-10-16,0 0 13 0,0 3 5 16,-6-3 3-16,6 4-2 15,1 0-9-15,-1 0 6 0,0 3-12 16,-6-7 17-16,6 4 3 0,1-1-6 15,-1 1-7-15,0 0-6 16,-6-1 3-16,-7 5 14 0,13-8-4 16,-6 3 1-16,-7 5-9 15,0-1-8-15,0-3 9 0,1 3 13 16,-1-7-3-16,6 4-1 16,-12-4-12-16,0 4 8 15,-1-4-13-15,7-4 10 0,0 4 7 16,-6-4 1-16,6-7 2 15,-6 4-10-15,-7 3-11 0,13 0 10 16,-13 1-3-16,0-1 7 0,6-3 7 16,1 3-16-16,0 4-23 15,-1 0 6-15,-6 0 4 0,0-4 11 16,0 4 11-16,-6 0-5 16,-8-3 1-16,14 3-4 0,-13 0 2 15,-13-4-3-15,19 0 13 16,-12-3 2-16,-27 7-6 15,39-4-6-15,-6 4-5 0,-33 0 6 16,20-4 9-16,-20 4 7 16,0 0-2-16,46 0-14 0,-46 0 1 15,0 0 4-15,0 0 10 0,0 0-10 16,0 0 0-16,0 0-6 16,0 0 17-16,0 0 4 0,0 0 4 15,0 0 9-15,0 0-1 16,0 0-16-16,0 0 2 0,0 0 3 15,0 0-2-15,6-36-5 16,-6 36 7-16,-6-41-3 16,-8 0 3-16,8 4-4 0,-7-7-4 15,0-4-6-15,-1-4-2 16,14-7-7-16,-6-7-5 0,-1-5 12 16,-6-3-5-16,7 1 5 0,-1-1 0 15,0 0 8-15,7 0 0 16,-13 4-3-16,13 3-10 0,-13 4-4 15,7 4 6-15,-1-3 3 16,0 2 8-16,7 1-2 0,0 0-6 16,-6 4-3-16,6 3 0 15,0 8-5-15,0-4 2 16,0 7 11-16,0 0 5 0,6 4-10 16,-6 0 0-16,0 4-6 15,7 0-2-15,-14-4 2 0,7 4 0 16,-6-4 6-16,6 4 0 0,0-4 10 15,0 7-7-15,-7 4-8 16,7 0 5-16,0 4-11 0,0-4 17 16,-6 4 2-16,6 22-8 15,0-29-13-15,0 6 18 0,0 23-5 16,0-29-4-16,0 29 9 16,6-26-14-16,-6 0 9 0,0 26 8 15,0-29-18-15,0 6 10 16,0 23 5-16,7-25-8 15,-7 25-7-15,0-26 20 0,0 26-7 16,0 0-3-16,0 0 0 0,6-22-6 16,-6 22 1-16,0 0-3 15,0 0 11-15,0 0 6 0,0 0-2 16,0 0-4-16,0 0-3 16,7-23 0-16,-7 23 0 0,0 0 0 15,0 0-8-15,0-22 4 0,0 22 6 16,0 0-5-16,7-26 3 15,-1 4 0-15,7 4-11 16,-13-4 11-16,20-4 0 0,-7-4 0 16,0-11-4-16,0 8 0 0,1 0 7 15,-14 0 2-15,13 7-14 16,0 0 14-16,-13 26-5 16,6-22-9-16,-6 22 16 0,0 0-23 15,0 0 19-15,0 0-19 0,0 0-35 16,0 0-35-16,0 0-79 15,0 0-86-15,0 0-192 0,0 0-141 16,0 0-71-16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20:24.8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09CDBB-EE0C-4691-9FB7-FEBA0E2B996A}" emma:medium="tactile" emma:mode="ink">
          <msink:context xmlns:msink="http://schemas.microsoft.com/ink/2010/main" type="writingRegion" rotatedBoundingBox="692,299 2445,299 2445,1626 692,1626"/>
        </emma:interpretation>
      </emma:emma>
    </inkml:annotationXML>
    <inkml:traceGroup>
      <inkml:annotationXML>
        <emma:emma xmlns:emma="http://www.w3.org/2003/04/emma" version="1.0">
          <emma:interpretation id="{319AD12F-436B-47A2-A914-089565C6CF6A}" emma:medium="tactile" emma:mode="ink">
            <msink:context xmlns:msink="http://schemas.microsoft.com/ink/2010/main" type="paragraph" rotatedBoundingBox="692,299 2445,299 2445,1626 692,1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651EB0-7263-4DE8-9054-32BEF98A3371}" emma:medium="tactile" emma:mode="ink">
              <msink:context xmlns:msink="http://schemas.microsoft.com/ink/2010/main" type="line" rotatedBoundingBox="692,299 2445,299 2445,1626 692,1626"/>
            </emma:interpretation>
          </emma:emma>
        </inkml:annotationXML>
        <inkml:traceGroup>
          <inkml:annotationXML>
            <emma:emma xmlns:emma="http://www.w3.org/2003/04/emma" version="1.0">
              <emma:interpretation id="{3E010B5D-BCBE-4B69-8A50-67F9E618616F}" emma:medium="tactile" emma:mode="ink">
                <msink:context xmlns:msink="http://schemas.microsoft.com/ink/2010/main" type="inkWord" rotatedBoundingBox="692,299 2445,299 2445,1626 692,1626"/>
              </emma:interpretation>
            </emma:emma>
          </inkml:annotationXML>
          <inkml:trace contextRef="#ctx0" brushRef="#br0">0 310 418 0,'0'0'78'0,"0"0"-1"0,0 0-7 16,0 0-15-1,0 0-29-15,0 0-12 0,0 0 6 16,0 0-2-16,0 0 93 0,0 0 58 0,43-17-72 16,1-4-48-16,11-7-26 15,1 3-2-15,12 1 26 0,-12-4 32 16,12 4-37 0,-6-11 21-16,0 7-51 0,0 7-4 15,-25-7-14-15,-6 11 6 16,-31 17-6-16,38-14-12 0,-38 14 29 0,0 0 4 15,0 0 31-15,0 0-20 0,0 0-3 16,0 0-33 0,0 0 34-16,0 0-48 0,-25 28-125 0,25-28-86 15,-50 42-1 1,19-7 1-16,-12-11 14 0,6 4 16 0</inkml:trace>
          <inkml:trace contextRef="#ctx0" brushRef="#br0" timeOffset="279.9">304 233 300 0,'0'0'85'0,"0"0"0"16,0 0-10-1,0 0-12-15,0 0-20 0,0 0-29 16,0 0-7-16,0 0-1 16,0 0 100-16,0 0 121 0,0 0-123 0,-13 39-42 15,13 6 10 1,0 0 23-16,6 1 0 0,-6 9 43 15,7 5-64-15,-1 2-26 0,-6 8-1 16,0 0-19-16,0-1 14 16,-6-3-13-16,6-3 10 15,-7-11-33-15,7-6 11 0,0-8-21 16,0-38 18-16,0 35-39 0,0-35 42 16,0 0-24-16,0 0 7 15,0 0-103-15,0 35-265 0,0-35-91 16</inkml:trace>
          <inkml:trace contextRef="#ctx0" brushRef="#br0" timeOffset="699.98">25 1327 717 0,'0'0'290'16,"0"0"-31"-16,0 0-98 0,0 0-76 16,0 0-18-16,0 0-37 0,0 0 15 15,0 0-37-15,0 0 18 16,12-38-20-16,-12 38 25 0,56-42-5 16,-7 14-12-16,1 4-24 15,12 3 15-15,-19 4 21 0,7 3-18 16,-7 0-3-16,1 0-11 0,-7 3 30 15,-37 11-24-15,43-10 0 16,-43 10 0-16,50-14-8 0,-50 14 13 16,31-11-5-16,-31 11 12 15,0 0-22-15,0 0 22 0,0 0-27 16,0 0 38-16,0 0 3 16,0 0 40-16,0 0-4 0,0 0-13 15,0 0-19-15,0 0-22 16,0 0 24-16,0 0-44 0,0 0 12 15,0 0-131-15,0 0-255 0,0 0-123 16,0 0-24-16</inkml:trace>
          <inkml:trace contextRef="#ctx0" brushRef="#br0" timeOffset="1930.25">1202 815 493 0,'0'0'152'0,"0"0"-74"16,0 0 8-16,0 0-11 0,0 0 8 15,0 0-44-15,0 0-12 16,0 0-27-16,0 0 9 0,0 0 15 16,0 0-24-16,0 0 0 0,0 0 2 15,0 0-2-15,31-7 39 16,12 4-6-16,-6-1 107 0,7-6 0 16,5-1-78-16,1-3-16 15,0 4-28-15,-7-8-10 0,6 5 21 16,-11 6-50-16,-38 7 42 0,49-18-21 15,-49 18 24-15,37 0-9 16,-37 0 6-16,0 0 21 0,31-10-6 16,-31 10 11-16,0 0-43 15,0 0 21-15,0 0-48 0,0 0 43 16,0 0-20 0,0 0 7-16,0 0-2 0,0 0-16 0,0 0 2 15,0 0 16-15,0 0-15 16,0 0-160-16,0 0-138 0,0 0-62 15,0 0 17-15</inkml:trace>
          <inkml:trace contextRef="#ctx0" brushRef="#br0" timeOffset="1465.1">1264 631 510 0,'0'0'121'0,"0"0"24"0,0 0 9 16,0 0-55-16,0 0-59 15,0 0-18-15,0 0-10 0,0 0-3 0,0 0-2 16,0 0 13-16,56-28-2 0,-1 7 1 15,1-7-25 1,6 3-1-16,-6 1-6 0,0 10 30 16,-7 0-17-16,-18 4 15 15,0 3-25-15,-31 7 10 0,25-7 8 0,-25 7 11 16,0 0-12 0,0 0-19-16,0 0 1 0,0 0 27 15,0 0-25-15,0 0 42 16,0 0-16-16,0 0-20 0,0 0-3 15,0 0-11-15,0 0 9 0,0 0-109 0,0 0-48 16,0 0-61 0,0 0-50-16</inkml:trace>
        </inkml:traceGroup>
      </inkml:traceGroup>
    </inkml:traceGroup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20:29.1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2F3B38-FA6F-4C53-93C2-847CD8227771}" emma:medium="tactile" emma:mode="ink">
          <msink:context xmlns:msink="http://schemas.microsoft.com/ink/2010/main" type="writingRegion" rotatedBoundingBox="834,17737 1634,17737 1634,18942 834,18942"/>
        </emma:interpretation>
      </emma:emma>
    </inkml:annotationXML>
    <inkml:traceGroup>
      <inkml:annotationXML>
        <emma:emma xmlns:emma="http://www.w3.org/2003/04/emma" version="1.0">
          <emma:interpretation id="{32FD8740-D7CC-41E6-A004-D5AECCB1338A}" emma:medium="tactile" emma:mode="ink">
            <msink:context xmlns:msink="http://schemas.microsoft.com/ink/2010/main" type="paragraph" rotatedBoundingBox="834,17737 1634,17737 1634,18942 834,18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6DDE34-1A2A-4C60-919D-E48DA19E38B0}" emma:medium="tactile" emma:mode="ink">
              <msink:context xmlns:msink="http://schemas.microsoft.com/ink/2010/main" type="line" rotatedBoundingBox="834,17737 1634,17737 1634,18942 834,18942"/>
            </emma:interpretation>
          </emma:emma>
        </inkml:annotationXML>
        <inkml:traceGroup>
          <inkml:annotationXML>
            <emma:emma xmlns:emma="http://www.w3.org/2003/04/emma" version="1.0">
              <emma:interpretation id="{5A9D0B2E-50E6-4B61-A1B1-E91F3456FB8F}" emma:medium="tactile" emma:mode="ink">
                <msink:context xmlns:msink="http://schemas.microsoft.com/ink/2010/main" type="inkWord" rotatedBoundingBox="834,17737 1634,17737 1634,18942 834,18942"/>
              </emma:interpretation>
            </emma:emma>
          </inkml:annotationXML>
          <inkml:trace contextRef="#ctx0" brushRef="#br0">236 592 693 0,'-12'0'70'0,"12"0"-30"15,0 0 6-15,6-14-7 16,6-4 18-16,1-6 9 0,5 3-6 15,7-3-24-15,-7-1-12 16,-18 25 4-16,38-31-21 0,-38 31 1 16,24-35-8-16,-5 7-17 0,-19 28 1 0,12-35 4 15,1 4 12 1,-1 3-5-16,-12 28-6 0,6-31 6 16,-6 0 1-16,0 3 11 15,-6 0-1-15,6-4-18 0,-12 5 5 0,-1-1 12 16,13 28 17-16,-24-35-13 0,24 35 2 15,-25-25-2 1,25 25 14-16,-37-17-2 0,37 17-4 0,-38 4 6 16,8 2 1-16,30-6 13 15,-44 28-1-15,13 4 2 0,0 3-18 16,6-1-10 0,13 1-5-16,12-35-2 0,-25 56-3 0,7-11 0 15,-1 1 0-15,0-1 0 16,7-3 0-16,0-4 0 0,5 0 0 15,7-3 0-15,0-35 0 16,13 45 0-16,-13-45 0 0,49 42 0 16,1-17 0-16,0-12-26 0,5-2-23 15,13-4-13-15,1-4-20 16,-14 1 14-16,20-4 5 0,-7-4 120 0,0 8 4 16,-12-4-22-1,-7 3-10-15,-5-3-14 0,-19 4-4 16,-25-4-6-16,0 0 12 0,0 0-30 0,0 0-5 15,6 42-13-15,-19-4-6 16,-11-7-15-16,-7 1 10 0,-7-1 74 16,7-7 12-1,-12-3 0-15,6-7-3 0,-6-3 8 0,5-4 2 16,-5-4-26-16,-7-3-12 16,7-7-7-16,6-10-3 0,0-1-3 15,37 18 0 1,-37-31 0-16,37 31 0 0,0 0 0 0,-38-24 0 15,38 24 0-15,0 0 0 16,0 0 0-16,0 0 0 0,0 0 0 16,0 0 0-16,0 0 0 0,0 0 0 0,0 0 0 15,0 0 0 1,0 0 0-16,-12 34 0 0,12-6 0 16,0 0 0-16,-12 4 0 15,12-1 0-15,-19 4 0 0,7-4 0 0,-1 0 0 16,-5 1 0-1,11-4 0-15,7-28 0 0,-24 31-60 16,24-31-206-16,-19 31-209 0</inkml:trace>
        </inkml:traceGroup>
      </inkml:traceGroup>
    </inkml:traceGroup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20:50.5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141 480 291 0,'0'0'36'0,"0"0"4"16,0 0-8 0,-31-11 10-16,31 11-3 0,0 0 2 15,0 0 3-15,-37-3-39 16,37 3 87-16,0 0-35 0,0 0-11 0,0 0-3 15,0 0-11-15,0 0-1 16,0 0-8-16,-25-3 9 16,25 3-16-16,0 0 2 0,0 0 3 0,0 0-2 15,0 0-9-15,0 0 7 16,0 0-8-16,0 0 1 16,0 0 9-16,0 0-19 0,0 0-6 15,0 0 2-15,0 0 1 0,0 0 23 16,0 0 45-16,0 0-27 0,0 0-21 15,37-7-3-15,-6 3-5 16,0-3-9-16,0 0 0 0,-6 0 12 0,6 4-2 16,6-4-1-1,-12 0-9-15,6-4-15 0,0 1 15 16,0 3 0-16,0 0 3 16,-6 0 11-16,0 0-32 0,6 0 8 0,-13-3 7 15,7-1-11 1,-25 11 2-16,37-7 7 0,-18 0 15 0,-19 7-14 15,25-3 4-15,-25 3-8 0,0 0 8 16,37-7-13-16,-37 7 13 16,0 0 0-16,24-4 0 0,-24 4-3 15,25-3-20-15,-25 3 6 16,31-4 8-16,-31 4 4 0,31-7-2 16,-31 7-2-16,37-7-10 15,-37 7 8-15,31-3 6 0,-31 3 5 0,31 0-6 16,-31 0 10-16,0 0-16 15,31-4-3-15,-31 4 7 16,0 0 13-16,0 0-5 0,0 0 0 0,31-7-15 16,-31 7 7-16,0 0-3 15,37 0 11-15,-37 0-5 0,19-3 0 16,-19 3-3 0,0 0-7-16,25-4 3 0,-25 4 12 0,0 0-8 15,37 0-4-15,-37 0-3 16,0 0 5-16,25 4 2 0,-25-4 12 15,0 0-1-15,31 3-3 0,-31-3 0 0,0 0 9 16,31 0-16 0,-31 0-3-16,0 0 20 0,25 4 3 15,-25-4-10-15,0 0-8 16,0 0-11-16,37 3 11 0,-37-3 5 16,0 0 12-16,0 0 3 15,25 7-27-15,-25-7 20 0,24 7-8 0,-24-7-10 16,31 7 4-16,-31-7 11 0,0 0 7 15,31 7-8-15,-31-7-10 16,37 4 6-16,-12-4-9 0,-25 0 0 16,31 3 9-16,-31-3 15 15,37 4-2-15,-37-4-21 0,31 0 12 16,-31 0-4-16,38 0-10 16,-38 0 6-16,24 3 12 0,-24-3-8 0,31-3 0 15,-31 3 0 1,31 0 16-16,-31 0-27 0,31-4 20 15,-31 4 1-15,37 0 10 0,-12-3-2 16,-25 3-3-16,37-7-8 0,-6 0 2 16,0 3 4-16,0 1 6 15,-31 3-7-15,44-4 5 16,-7 4 5-16,-12-7-4 0,6 4-10 0,-31 3-14 16,37-4 9-16,-6 1 7 15,-31 3-1-15,31-4 12 0,-6 4-13 16,-25 0-16-16,37-3 25 15,-13 3-15-15,-24 0-6 0,38 0 8 16,-38 0 18-16,43 0-31 0,-12 3 11 16,0 1 18-16,0-4-25 15,-6 0 1-15,0 0 17 0,-25 0-9 0,43 3-7 16,-6-3 7 0,-6 0-4-16,-6 0 0 0,-25 0 3 0,37 0-3 15,-6 0-10-15,-31 0 15 16,31 0-24-16,-6 4 12 0,-25-4 7 15,37-4-17-15,-12 8 28 0,-25-4-14 16,37-4-13-16,-37 4 19 16,37 0-24-16,-6 0 6 0,-6 0 4 15,0 0-13-15,-25 0 21 16,43 0-1-16,-12 0-19 0,0 0-3 16,0 0 11-16,0-3-12 15,0 3 7-15,-6 0 13 0,6-4-6 16,0 4 1-16,0 0 12 0,0-3 7 0,0-1-18 15,-7 1 23-15,7 0-9 16,0 3-17-16,-31 0 14 0,37-4 0 16,1 4-5-16,-38 0 13 15,43 0-24-15,-6 4 20 0,-6-4-7 16,-31 0 16-16,31 3-6 16,-31-3-14-16,37 7-2 0,-6-7 26 15,-31 0-29-15,37 7 12 16,-6 0 0-16,-6-4-4 0,-25-3 26 15,37 7-33-15,-12-7 15 0,-25 0 12 16,37 4-33-16,-6-1 9 16,0 1 13-16,-31-4 3 0,37 3-2 0,-6 1 16 15,-6-4-18 1,-25 0 7-16,37 3 7 0,1 1-12 0,-14-4 6 16,7 7 16-16,-31-7-21 15,38 3-1-15,-7 1 9 0,-1-4-15 16,1 3 0-16,-31-3 11 0,44 0 3 15,-13 0-14-15,0 0 15 16,0 0-15-16,-31 0 0 0,37 0 16 16,0 4-8-16,-37-4-8 15,37 3 5-15,-6-3-14 0,0 0 12 0,0 4 4 16,0-4-15 0,-6 0 5-16,6 0 6 0,0 0-11 15,6 3 1-15,-12-3 11 16,6-3-18-16,0 3-2 0,0 0 6 0,0-4-1 15,0 4-2-15,0 0-1 0,-6 0 3 16,6-3-11-16,-7 3 31 16,7-7-32-16,0 3-5 0,0-3 33 15,0 4-12-15,0-4-4 16,0 0 11-16,-6 0-8 0,-25 7 27 16,43-7-16-16,1 0-19 15,-19 3 26-15,6 1-15 0,-31 3-5 16,37-7 10-16,0 3 15 0,-37 4-35 0,37-3 40 15,-37 3-33-15,37 0 13 16,-37 0 5-16,44-3-5 0,-7-1 4 16,-37 4-7-1,43 0 20-15,0 0-31 0,-5 0 2 0,-38 0 30 16,43 0-14-16,0 0-4 16,-12 4 0-16,7-1-5 0,-1 0-9 15,0-3 23-15,-6 4-2 16,6-4-3-16,-12 0 0 0,6 3-11 15,0 1 7-15,-6-1 17 0,6 1-30 16,-31-4 4-16,37 3 15 16,-6 4-10-16,0 0 4 0,0-3 6 0,-31-4-6 15,37 7 4 1,-6 0 4-16,-31-7-22 0,37 7 20 0,-6-4 5 16,-31-3-15-16,31 11 7 15,0-8-7-15,-31-3 15 0,31 7-7 16,0 0-14-16,-31-7 19 0,37 7-9 15,-6-4-15-15,-6 4 15 16,-25-7 10-16,37 4-6 0,-6 3-2 16,0 0-9-16,-6-4-2 15,0 4 22-15,12 0-13 0,-6-3 7 0,6-1-2 16,0-3-15 0,6 4 18-16,1-8-8 0,-7 4-7 15,6 0 7-15,-6-3 12 16,1 3-18-16,-7 0 6 0,-31 0-5 0,43-4 0 15,-6 1 15-15,-37 3-13 0,37-4-6 16,-37 4 19 0,44-3-13-16,-44 3 21 0,43-4-24 0,-43 4-6 15,43-3 35-15,-5-4-37 16,-38 7-21-16,49-7 51 0,-5 0-16 16,-13 0 7-16,12 4-4 15,0-4 5-15,1 7-14 0,-1-4 16 16,13 4-17-16,0-3 10 0,-7-1 13 15,1 1-24-15,-1-1 8 0,-5 1 7 16,5 3-14-16,-5 0 7 0,-1 0 6 16,7-4-1-1,-7 4 246-15,6-3-88 0,1 3-88 0,-7-4-20 16,1 4-55-16,-1-3 7 16,7 3 16-16,-1-4-19 0,1 1-18 15,-1-1 14-15,7 1 15 16,-6-1-11-16,-1-3-16 0,1 4 8 15,6-1 4-15,-7-3 14 0,1 4-35 16,-1-1 23-16,-5-3 13 16,-1 1-18-16,0 2-7 0,1-3 10 0,-1 4 4 15,-6-1-10 1,7-3 12-16,5 0-12 0,-12 0-6 0,1 0 23 16,5-3-8-16,-6 3-3 15,7 0-17-15,-7-4 30 0,6 4-13 16,-6 0-9-16,7 0 3 0,-44 7 10 15,43-6 4-15,0 6-19 16,-5-4 15-16,5 1-13 0,-6-1-1 16,0-3 19-16,0 0-9 15,1 4-18-15,-1-4 18 0,0 0 0 0,-6 3 22 16,6 1-28 0,7 3-5-16,-7-4 29 0,0 8-27 15,-6-4-3-15,0 3 18 16,6-3-6-16,0 0-5 0,0 0 2 0,7 0 11 15,-1-3-23-15,0 3-4 0,1 0 16 16,5-11-1-16,-5 11-14 16,12 0 23-16,-7 4-2 0,1-1-16 15,-7-3 21-15,7 0 14 16,-1 4-17-16,-5-4-12 0,5 0 15 16,1 0 0-16,-7 0 5 15,0 3-29-15,1-6 24 0,-7 3 9 16,6 3-45-16,1-3 25 0,-7-3 11 0,0 3-3 15,-6 0-23-15,6 3 28 16,-37-3-5-16,56 4-9 0,-13-1 1 16,1-3 16-16,-7 4-21 15,6-1 15-15,1 1-7 0,-1-4-13 16,-6-4 19-16,7 4-6 16,-7 4-8-16,6-4 12 0,0 0-2 15,1 3-2-15,-1-3-9 16,-6 0 15-16,1 4-26 0,-1-1 33 15,0 1 8-15,0 3-28 0,6-4 1 0,-5 1 6 16,5-1-6 0,-6 4 0-16,7-7 11 0,-1 3 3 0,-6 4-25 15,6-7 23 1,1 4 3-16,5-4-12 0,1 3 3 0,-1 1 5 16,1-1 13-16,0 1-32 15,-1-4 14-15,7 3 21 0,-6 1-42 16,-1-1 18-16,1-3 6 0,-1 4 20 15,-5-4-46-15,11-4 23 16,-5 1 17-16,-1-4-9 0,1-4-14 16,6 1-2-16,0-4 21 0,-1 4-4 15,1-1-26-15,-6 4 27 0,5-3-14 16,-5-1 17 0,6 4-23-16,0-3-2 0,-1 3 29 0,1 0-30 15,0 3 10-15,12 1 9 16,-12-1-18-16,-1 1 18 0,1-1 14 15,6 4-31-15,-6-3 0 0,6-1 28 0,0 1-1 16,-6 3-33 0,6-3 9-16,-7 3 3 0,7 0-5 15,-6-4 12-15,-6 4 12 16,5 4-20-16,1-4-6 0,-6-4 12 16,-7 4 5-16,0 4-60 15,7-4 28-15,-13 0 27 0,0 3-5 0,1-3-18 16,-1 0 32-16,0-3-9 0,0 3 9 15,0 0-24-15,0-4 15 16,1 1 0-16,-7-1-10 0,6 4 2 16,0-3 14-16,0 3-26 15,0 0-10-15,0 0-20 0,-6-4 31 16,7 4 0-16,-1-3-21 16,-37 3 26-16,49-4-2 0,-5 8 9 0,-7-8 24 15,-6 4-28 1,-31 0-4-16,43 0 24 0,1 0-13 15,-44 0-6-15,43 4 35 0,-6-4-36 0,-37 0 19 16,44 0-13 0,-7 3-8-16,-37-3 7 0,49 0 6 0,-5 4-3 15,-7-1 13-15,0-3-47 16,0 0 26-16,0 0 15 0,7 4-28 16,-7-1-23-16,0 4 31 15,6-4-5-15,1 4-24 0,-7-3 30 16,0-1-7-16,13 1 0 0,-7-4 13 15,0 0 9-15,1 0-12 16,-1-4 6-16,7 1 14 0,-1 3-22 0,1-4-2 16,-1 4 24-16,-5 0-19 15,-1 4 25-15,-6-4-19 16,1 3-7-16,-1 4 12 16,0-3 7-16,-6-1-19 0,-31-3 30 0,49 14-44 15,-5-3-24-15,-1-4 17 16,-6 0-13-16,7 0 1 0,-7-4-26 15,0 1 21-15,0-4 30 0,0 0 3 0,-37 0 3 16,44-4 14 0,-7 1-4-16,-37 3-1 0,37-4 13 15,-37 4-3-15,0 0-15 16,0 0 18-16,37 0-6 0,-37 0-9 16,0 0 23-16,0 0-16 15,0 0-11-15,0 0 20 0,0 0-6 16,0 0-12-16,0 0 15 0,0 0 0 0,0 0-12 15,31 11 13-15,-31-11 9 16,0 0-10-16,0 0 10 0,0 0-16 16,0 0 40-16,0 0 30 15,0 0 16-15,0 0-49 0,0 0-2 16,0 0-18-16,-12 38-14 16,12-38 33-16,0 0 1 0,-43 38-15 0,-1-6 16 15,44-32 14 1,-49 27-16-16,11-6 40 0,1-7-12 15,0 4 5-15,37-18 10 0,-49 21-20 0,11-11-19 16,38-10 22 0,-49 14-28-16,49-14-11 0,-44 7-3 15,44-7-7-15,-37 10-25 0,37-10 25 16,-37 4-1-16,37-4-29 0,-37 7 10 16,37-7 20-16,-37 0-5 15,37 0-26-15,-37 0 24 0,37 0 8 16,-44 0-24-16,44 0-2 0,-43 0 12 15,43 0 2-15,0 0-12 16,-56 7 7-16,19-4 21 0,0 1-28 0,37-4 12 16,-50 3 11-16,13 1-28 15,0-1 8-15,37-3 12 16,-50 11 3-16,7-4-21 16,43-7 18-16,-50 3-5 0,13 1 4 0,37-4-9 15,-43 7 5-15,43-7-9 16,-44 3 15-16,44-3-6 0,-49 4-9 15,49-4 9-15,-50 3 8 0,13 1 5 0,37-4 4 16,-37 0 25 0,37 0-18-16,-43 0-34 0,43 0 22 15,0 0-4-15,-50 3-16 16,13-3 4-16,37 0 11 0,-37 4-1 16,37-4-14-16,-44 3 20 15,44-3-12-15,-37 7-12 0,37-7 16 0,-50 3 10 16,13 1-27-16,37-4 13 0,-43 3 3 15,6 1-3-15,37-4-7 16,-44 3 27-16,1 1-20 0,43-4-9 0,-43 0 17 16,-1 3 9-1,44-3-27-15,-49 4 70 0,12-1 41 16,-1-3-74-16,38 0-13 16,-43 4 0-16,0-4 6 0,5 3-35 0,-5-3 22 15,43 0-7 1,-43 0-10-16,43 0 19 0,-44 0 1 0,44 0-7 15,-49 0-16-15,12 0 22 0,37 0-9 16,-38 0 0 0,38 0-12-16,-43 0 18 0,43 0-6 0,-50 0-9 15,13 0 23-15,37 0-19 16,-43 7-4-16,6-7 22 0,6 4-20 16,31-4-5-16,-44 3 15 15,7 8-3-15,37-11-5 0,-49 3-1 0,12-3 14 16,6 0-8-16,-7 0-11 15,1-3 17-15,0 3 7 16,0 0-13-16,-7 0 0 0,7 0 8 0,0 0 0 16,6 3-14-16,31-3-1 15,-56 0 22-15,13 11-36 0,12-11 24 16,31 0 12-16,-50 0-19 16,13 0-4-16,37 0 8 15,-49 0 0-15,5-4-11 0,7 4 11 16,37 0 20-16,-49 0-37 0,5 0 14 0,1-3 13 15,-7 3-10-15,7 0-6 16,0 0 16-16,5 0-19 16,-5 0 6-16,6-4 5 0,-7 4 1 0,1-3-18 15,0 3 18-15,-1-4 7 16,1 1-10-16,0 3-13 16,-7-4 15-16,7 4 4 0,5-3-21 15,-5-1 18-15,0 1 8 0,-1 3-2 16,7-4-25-16,0 1 12 0,-6 3 7 15,5 3-24-15,1-3 14 16,-6 0-1-16,0 4-16 0,5-1 13 0,1 1 8 16,6-1-6-1,-6 1-3-15,0-4 30 0,-6 0-24 0,5 3-18 16,1 1 14-16,0-4 23 16,-6 3-22-16,5-3 9 0,1 0 9 15,-25 4-6 1,19-4-9-16,6 3 17 0,0-3 3 0,-1 0-10 15,7-3 3-15,-6 3 13 0,0 0-13 16,0 0 1-16,37 0 12 16,-50 3-2-16,7 1-26 0,6-4 8 0,0 0 12 15,6 0-7 1,-7 3-15-16,38-3 15 0,-55 4-5 16,11-4-4-16,7 0 10 0,0 0 7 15,0 3-7-15,37-3-12 0,-56 0 9 16,13 0 5-16,6 4-21 0,-1-8 13 15,38 4 16-15,-49 0-24 16,12 0-8-16,37 0 28 0,-50 0 2 16,13-3-22-16,37 3 1 15,-50 0 7-15,7 0 0 0,6 0-11 0,0-4 25 16,-1 4-25 0,1-3-14-16,0 3 18 0,6 0 4 15,-6 0-16-15,-6 0 1 16,5-4 18-16,-5 4-16 0,6-3-2 0,6-4 10 15,-6 3 14-15,-1-3-23 0,1 0 17 16,0 0 3-16,0 0-3 16,0 0 0-16,0 4 0 0,6-1 10 15,-7 1 1-15,1-1-14 16,6 1 11-16,-6-1 3 0,0 1-11 16,6-1 8-16,-6-2 6 15,0 2-9-15,-1 1 9 0,1-1 13 16,0 1-16-16,0-1-5 0,6-3 3 0,-6 7 15 15,6 0-34-15,31 0 7 16,-50 0 20-16,7 0-13 0,43 0-12 16,-50 7 15-1,7 0 7-15,12-3-21 0,31-4 4 0,-50 0 16 16,13 3-30-16,37-3 20 16,-56 4 6-16,13-4-14 0,0 3 5 15,-7-6 4-15,-6 3 5 16,1 0-6-16,-1 3-15 0,-6-3 16 15,0 0 15-15,-6 0-31 0,6 0 12 0,0 0 6 16,0 3-1 0,0-3-10-16,6 4 5 0,0-4 12 0,1 3-7 15,5-3-19 1,-6 0 16-16,7 0 3 0,-7 4 0 0,0-4-13 16,-6 3 12-16,0 1 15 15,0-1-24-15,7 1 0 0,-7-1 10 16,6 4-5-16,6-3-7 0,1-4 10 15,-1 3 10-15,7-3-18 16,6 4 5-16,-1-1 18 0,38-3-29 16,-49 4 11-16,49-4 18 15,-43 3-18-15,43-3-3 0,-50 0 14 0,13 0 6 16,37 0-25 0,-44 4 8-16,44-4 16 0,-49 0-9 0,49 0-16 15,-44 3 11-15,7-3-2 16,37 0-12-16,-55 7 15 0,17-7 10 15,38 0-10-15,-49 4-3 0,5-1 10 0,13 1-20 16,31-4 21 0,-55 0-15-16,18 3-2 0,-1 4-6 15,1-3 18-15,37-4 11 16,-56 6-28-16,7 1 11 0,-1-3 3 16,-12 3-3-16,13 0-11 15,-7-4 11-15,6 8 10 0,-5-4-27 0,5 0 17 16,1 0 4-16,5 0-1 0,-5-11-12 15,5 8 16-15,7 3 4 16,-6 0-11-16,5 0-7 0,1 0 17 16,0-4-2-16,0 1-23 15,-6-1 22-15,5-3-13 0,1 3-4 16,-6 1 10-16,6-4 14 16,0 3-24-16,37-3 2 0,-50 0 18 0,13 4-4 15,37-4-18 1,-50 3 12-16,13 1 16 0,37-4-36 15,-43 3 20-15,43-3 16 0,-44 4-25 0,44-4 4 16,-43 3 14-16,43-3-18 16,-43 4 9-16,43-4 0 0,-50 7 7 15,50-7-18-15,-50 0 11 16,13 0 9-16,0 0-9 0,37 0-6 16,-56-4 3-16,13 1 15 15,6-1-16-15,-7 1 4 0,1-1 0 0,0 1 9 16,-1 3-23-16,-5-4 22 15,12 4-13-15,-13 0-1 16,7 0-4-16,-1 0 19 0,1 0-19 0,0 0-2 16,-1 0 12-16,1 0 6 15,6 0-16-15,37 0 5 16,-62 0-3-16,12 0-7 0,-6 0-1 16,7 0 8-16,-1 0-15 0,-6 0 0 15,7 0 23-15,-1 0-4 16,-5 4-1-16,-1-4-3 0,6 3 13 15,1 1-8-15,-7-1-8 0,0 1 19 0,0-1 12 16,1 1-13 0,5-1 4-16,0 1 7 0,-5-4-1 0,5 3-17 15,7-10 13-15,-7 7 6 16,7 4-35-16,-7-1 16 16,7 1 9-16,-1-1-7 15,1 1-10-15,12-4 14 0,-18 0-14 0,5 0 5 16,-12-4 18-16,7 4-15 0,-7 0-18 15,7 0 28-15,-1-3 2 16,0 6-12-16,7-3-14 0,0 4 21 0,-7-1-16 16,7-3 3-1,-1 4 2-15,7-1 0 0,-6 4-29 16,12-3 15-16,31-4 21 0,-56 3-26 16,19 1 1-16,37-4 19 0,-50 0 3 15,7 3-23 1,6-3 6-16,0-3 17 0,-1 3-21 0,1 0 0 15,-6 0 16-15,0-4 8 0,-1 4-13 16,1-3 10 0,-1-1 9-16,-5 1-13 0,5-4 7 0,-11 3 7 0,5-3 5 15,-6 0-10 1,1 0 15-16,-1 0-9 0,-6 0-1 16,6 0 16-16,-6 0 7 15,13 7-14-15,-7-3-19 0,6 3 17 0,-12 0-7 16,13 0-15-16,-7 0 9 0,0 0-4 15,-6 3-14-15,13-3 27 16,-7 4-22-16,6-1 3 0,7 1 11 16,-7-1 7-16,7 1-26 15,0-1 7-15,-1-3 2 0,7 4-9 16,-6-1-22-16,-1 1 15 16,7-1 6-16,0-3-10 0,-6 0-11 15,6-3 26-15,-1-1-5 16,-5 4-26-16,0-3 27 0,-1-1 14 0,1 1-21 15,0 3 1-15,-1 0 24 0,1 0-25 16,6 0 14 0,-7 0 12-16,7 3 0 0,-6 1-24 0,-1-1 19 15,7 4 12-15,-6 0 3 16,-1 0-22-16,1-3 24 0,0 6 2 16,5-3-19-16,38-7 5 15,-43 7 11-15,43-7-8 0,-43 7-22 16,43-7 21-16,0 0 1 0,0 0-27 0,0 0 11 15,0 0 10-15,0 0 7 16,0 0-20-16,0 0 11 0,0 0-11 16,0 0 1-1,0 0 18-15,0 0-8 0,0 0-11 0,0 0 15 16,0 0 13-16,0 0-27 16,0 0 7-16,0 0 14 0,0 0-20 15,0 0 4-15,0 0 17 16,0 0-16-16,0 0-1 0,0 0 5 15,0 0-12-15,0 0 4 0,0 0 8 16,0 0 0-16,0 0-31 16,0 0 7-16,43-28 17 0,0 7-10 0,7 4-3 15,6-1 28 1,-13 4-1-16,7-3-25 0,-1 0 28 0,7-4 11 16,-13 7-27-16,1 0-3 15,-1 0 30-15,-6 3-10 0,-12 1-15 16,-25 10 1-16,37-7-1 0,-37 7 22 15,31 0-26-15,0 4 8 16,-31-4 18-16,31 7 6 0,-31-7-21 16,37 10 14-16,-6-3 0 15,-31-7-4-15,38 17-4 0,-1-10 14 0,0 4-2 16,-37-11-8 0,0 0 1-16,37 14 17 0,6-4-4 15,-12-3-27-15,-31-7 0 0,50 0 10 16,-13 4-14-16,0-4-2 0,1 0 6 15,-1-4 30-15,0 4-48 0,6-3 21 16,-6-1-3-16,7 1-8 16,-1-1 29-16,1 1-45 0,-7-1 24 15,0 4 14-15,0 0-9 16,-37 0-21-16,43-3 23 0,-43 3-12 0,44 0-13 16,-7 0 5-1,-37 0 13-15,43 3-17 0,1-3-6 16,-7 4 6-16,0-4-1 0,6 0-20 0,1-4 28 15,5 4 1-15,1-3-21 16,-7 3 22-16,7-4-6 0,-7 1-1 16,1-1 15-16,-7 4-12 15,0 0-3-15,-6 0 26 16,0-3-7-16,-31 3-18 0,37 0 8 16,0-4 24-16,0 1-18 0,-6 3 2 15,0 0 9-15,0-4-5 16,7 4-6-16,-7-3-3 0,6 3 23 15,0-4-14-15,0 4-6 0,-6-3 22 0,0-1-4 16,0 1-18-16,0 3 8 16,-31 0 11-16,37-7-1 0,-6 7-4 15,-31 0-14 1,44-4 19-16,-14 4 7 0,-30 0-26 0,38-3 18 16,-38 3 7-16,37 0-4 15,-37 0-29-15,43 3-4 0,-43-3 22 16,44 0-10-16,-44 0-10 0,49 0 10 0,-12 0 14 15,-37 0-23 1,38 0 9-16,-38 0 3 0,43 0 11 0,-43 0-23 16,56 4 2-16,-25-1 9 15,-31-3 8-15,43 0-18 0,-43 0 8 16,43-3 10 0,-12 3-29-16,-31 0 19 0,0 0 10 0,50 0-6 15,-7 0-1-15,-6 0-14 16,7 0 21-16,-7 0 1 0,6 0-30 15,1 0 19-15,-1 0-19 0,-6 0-4 0,7 0 11 16,-7 0 6 0,-6 0-23-16,0 0 29 0,0 0-6 15,-31 0-8-15,37 3 14 16,-12-3-4-16,-25 0-7 0,37 4-7 0,-12-4 21 16,6 0-10-1,-31 0-3-15,37-4 10 0,0 4 8 0,-6 4-21 16,0-4 0-16,0 3 18 0,6-3-8 15,0 0-1-15,0 4 7 16,7-4 8-16,-1 3-11 0,1 1 0 0,-1-4 17 16,0 0 8-1,1 3-17-15,-1-6-8 0,0-1 23 16,1 1 3-16,-7-1-14 16,6 4 5-16,1-3 9 0,-7-1-11 0,-37 4-22 15,43-3 22 1,-43 3-11-16,44-4-17 0,-13 4 13 0,-31 0 18 15,37-3-23-15,-37 3-9 16,43-7 16-16,-43 7 5 0,44 4-3 16,-7-4-10-16,-37 0 17 0,49 0 6 15,-12 0-30-15,1-4 23 16,-38 4-23-16,43 0-4 0,-6-3 13 16,-37 3 11-16,44 0 19 15,-44 0-23-15,37 0-18 0,-37 0 18 0,43 0 11 16,-6 7-28-16,-37-7 8 0,37 3 19 15,1 0-1 1,-38-3-17-16,43 4-3 0,-6-4 22 0,0 3-14 16,0 1-13-16,-6-1 18 15,7 4-10-15,-1-3-3 0,0-1 17 16,0-3 4-16,0 4-23 16,1-1 7-16,5-3 16 15,0 0-20-15,1 0 4 0,5 0 5 16,1 0 10-16,-7 0-28 0,1 0 19 0,-1 0 12 15,-6-3-15-15,6 3-15 0,-5 0 20 16,5-4-1 0,-6 4-4-16,-6 0-9 0,12 0 15 0,-5 0 4 15,5 0-19-15,0-3 12 16,1 3 4-16,5-4 12 0,-5 4-33 16,5-3 14-16,-5-1 17 15,-1 1-30-15,7-1 6 0,-7 1 21 16,0 3-6-16,-5 0-16 0,5 0 1 15,0 0 13-15,1-4 1 16,-7 4-22-16,6 0 26 0,1 0-14 0,-1 0 3 16,0 0 0-1,-6 4 17-15,7-4-24 0,-1 3-1 0,1-3 8 16,-1 4 8-16,6-4-20 16,1 3 17-16,0 1-5 0,5-1-19 15,-11-3 19 1,12 0 12-16,12 4-21 0,-13-4 9 0,-5 0 15 15,0 3-24-15,-1-6 0 0,1 3 30 16,-1 0-35-16,1 0 14 16,-1-4-3-16,1 1 11 0,-7-1-20 0,1 4 8 15,-1-3 15 1,-6 3 3-16,0 0-20 0,-6-4-5 16,7 1 11-16,-1 3 5 0,0-4-5 15,0-2-12-15,6-1 27 0,-5 0-22 16,-1 3-9-16,6-6 18 0,7 3 5 15,-7 0-7-15,1-4-7 16,5 4 19-16,-6 0-22 0,1 4-3 16,-1-4 19-16,1 3 12 15,5 1-36-15,-6-1 15 0,1 1-9 0,-1-4 16 16,1 4 15 0,-1-1-28-16,0 1 2 0,1-1 14 15,5-3-3-15,1 4-24 16,6-1 23-16,-7-3 13 0,1 4-35 0,6-4-8 15,-1-4 16-15,1 8-14 0,0-4-5 16,6 0 17-16,-6 3-5 16,-1 1-12-16,-5 3 26 0,6-4 4 15,-7 1-7-15,1-1-15 16,-13 1 22-16,6 3 12 0,7-4-27 16,-1 1 25-16,-5-1 3 15,5 1-13-15,-5 3-4 0,-1-7 24 16,0 7 0-16,-5 0-11 0,-1-3 1 0,0-1 8 15,-6 4 0-15,0-3-14 16,0-1 9-16,-6 4 8 0,6-3-10 16,-31 3-17-1,37 0 11-15,0 0 5 0,-12 0-16 0,6 3-1 16,-6 1 46-16,-25-4-52 16,49 7-12-16,-12-4 25 0,-37-3 14 15,50 7-33-15,-13 0 16 16,6-4 22-16,-5 4-19 0,5-3-12 15,-6-1 17-15,7 1-5 0,-1-1-5 0,6-3 17 16,-5 0-17-16,5 4-3 16,1-8 11-16,6 4 0 0,-7 0-27 15,1 0 15 1,-1 4-6-16,-5-4-5 0,-1 0 9 0,1 0 15 16,-1 0-20-16,-6 0 3 15,6 0 13-15,1 0 0 0,5 0-6 16,-5 0 0-16,5 0 9 0,1-4 7 0,-1 4-10 15,1 0 8 1,0-3 5-16,-7 3-7 0,-6 0-6 16,0 0 18-16,0 3-15 15,1-3 3-15,-7-3 12 0,0 3-5 0,0 0-8 16,0 0 5 0,0 0 4-16,0 0-17 0,-7 0-5 0,7 0 8 15,-31 0 18-15,44-4-14 16,-1 4-11-16,-6-3 20 0,7 3-4 15,-1 0-29-15,7-4 27 0,-7 1-7 0,13-1-9 16,-1 4 5 0,1 0 20-16,6 4-19 0,0-4-4 15,6 3 13-15,-6 1 2 16,6-4-18-16,1 0 14 0,-1 0 3 0,6 0 4 16,0-4-22-1,13-3 11-15,-6 0 0 0,12-3-13 0,-7 0 20 16,7 3 1-16,-6-4-11 0,6 1 3 15,-6-4 6-15,-7 0 13 16,7 0-30-16,-6-3 11 0,5-1 11 16,-5 1-5-16,-7 3-18 15,0 0 18-15,1-4-6 0,-1 8 6 16,-12-4-2-16,6 7-1 16,-6-7 8-16,0 7-22 0,-12 0-3 0,6 0 14 15,-7 4-108 1,-12-1-7-16,0 1-22 0,-37 3 15 15,50-7-17-15,-13 0-20 0,-37 7-24 0,25 0-17 16,-25 0 2-16,0 0 7 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24:10.3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D955A3-255D-4274-8DE5-F56A61D8F989}" emma:medium="tactile" emma:mode="ink">
          <msink:context xmlns:msink="http://schemas.microsoft.com/ink/2010/main" type="inkDrawing" rotatedBoundingBox="665,16450 1261,2003 2055,2036 1460,16483" shapeName="Other"/>
        </emma:interpretation>
      </emma:emma>
    </inkml:annotationXML>
    <inkml:trace contextRef="#ctx0" brushRef="#br0">1162-2 149 0,'0'0'89'16,"0"0"-10"-16,0 0-16 0,0 0-6 15,0 0-24 1,0 0-5-16,0 0 14 0,-19-21 13 16,19 21-4-16,0 0 16 15,0 0-39-15,0 0 10 16,0 0-10-16,0 0-77 0,0 0 112 0,-31-11-24 16,31 11-17-1,0 0-2-15,-31 0 4 0,31 0-29 16,-37 14 18-16,37-14-7 15,-31 18-2-15,31-18 14 0,-37 21-37 16,37-21 47-16,-31 38-31 16,0 0 24-16,13-3 2 0,-7-4-23 15,6 4 9-15,-6 0-6 0,7 0-3 16,-1 3 5-16,1-3 0 16,-7 3-13-16,0 1 34 0,6-1-32 15,-5 0 13 1,11 4 0-16,1-7-7 0,-7 3 32 15,19-38-41-15,-12 63 27 16,0-14-37-16,5-8 19 0,7-41-25 16,-12 56 38-1,0-10 25-15,12-46-46 0,-7 55 4 0,1-6 12 16,6-4-11-16,-6 4 24 0,6-4-36 16,0 8 30-16,0-5 18 15,0 1-45-15,0 0 25 16,6-4-30-16,-6 4 17 15,0-4-3-15,0 4 22 0,0-4-19 16,0 4 0-16,6-4 0 16,-6 1-6-16,7-1 42 0,-7 0-46 15,6 0 5-15,-6 1 15 0,0 3-10 16,0 3 25 0,0-3-52-16,6 6 40 0,-6 1-24 15,0 0 33-15,0 3-13 16,6-3-9-16,-6-1 32 0,0-2-54 15,0-1 60-15,6-3-36 16,-6 3 1-16,0-3 2 0,0 3 8 16,0 4 38-16,0-4-51 15,-6 0 23-15,12-3-30 16,-6 0 15-16,0-49 35 0,0 76-62 0,-6-13 46 16,6-11-2-1,0-3-50-15,0 7 22 0,0-4-15 16,6 7 40-16,-6 4 4 15,0 3-12-15,0 7 10 16,0 7-6-16,-6 4 7 0,6 7-8 16,-6 3 10-16,6 3-25 0,-6 1-9 15,6-4 0-15,-6-4 7 0,-7-3 5 16,7-6 52-16,0-8-18 16,-7-7 7-16,1-7 10 0,0-3-3 15,-1-4-10 1,1-3-11-16,12-49 2 0,-13 59-9 15,13-59-12-15,-18 56 0 16,18-56-2-16,-25 56-7 0,25-56-21 16,0 0 7-1,-31 55 28-15,31-55-10 0,-31 46-22 0,31-46 16 16,-37 55-15-16,37-55 13 0,-43 49-6 16,43-49 6-16,0 0-14 15,-44 52 32-15,44-52-8 16,0 0-22-16,0 0 8 15,0 0 11-15,0 0-78 0,0 0-31 16,0 0 28-16,0 0 35 16,0 0 11-16,0 0 19 0,0 0-10 15,0 0 0-15,0 0 32 0,0 0-13 16,0 0-11 0,0 0 16-16,0 0-5 0,0 0 0 0,0 0 20 15,6 46-26 1,-6-46 16-16,0 0-5 0,0 0 2 0,38 48-7 15,-38-48 11 1,0 0-7-16,37 49 10 0,-37-49-9 16,0 0 7-16,31 63-10 15,-31-63 5-15,18 63 9 0,-5-18-6 16,-13-45-4-16,0 59 0 0,6-10 7 16,-6 0-7-1,0-1 6-15,-6 1 4 0,6 3-21 16,0 1-1-16,0 2-4 15,0 1-1-15,0 3 19 0,0 1 0 16,0-5-19-16,0 1 2 16,0 0-8-16,0 0 25 0,0-1-2 15,-13-2-1-15,7 2 16 0,6 1-2 16,-6 0-25-16,0-1 3 16,6 1 22-16,-7 0-24 0,1-4 1 15,0 0 13 1,6 1-17-16,0 2-15 0,0 8 13 15,-6 3 23-15,6-3-39 16,0 0 14-16,-6-4 22 0,-1 7-10 16,1-3-3-16,6 0 17 15,-6 3-6-15,6-7-18 0,-12 0 17 16,6 4-10-16,-1-4-2 0,7 0 18 16,-6-3-7-16,6 0-10 15,0-7-12-15,-6 3 24 16,6-7-1-16,0 4-7 15,0 0 0-15,0-4-20 0,0 4 7 16,0-1 32-16,-6 1-36 16,6 0 17-16,-6 3 4 0,-1 0-8 15,1 4-5-15,0 0 24 0,6 0-12 16,-12 3-37-16,12-3 29 16,-13-1 7-16,7-6-8 0,-6 0 2 15,5-4-2-15,-5 7 11 16,0 8 10-16,5-12-38 0,7 8 17 15,-12 0 12 1,12 3-3-16,-12 4 2 0,5-1-5 16,1 5 0-16,6-1-4 15,-6 0-6-15,6 0 28 0,-6 0-18 16,6 1 0-16,0 2 13 0,-6 8-13 16,-1 13-6-16,1-2-8 15,6-1 3-15,-6-4 11 0,6-6-6 16,-6-7-10-16,6-4-8 15,-13 3 3-15,13-2 30 0,-12-5-30 16,0 4 12 0,5-3 12-16,-5 0-18 0,6 0 15 15,0-4-7-15,0 0-11 0,6-3-17 16,-7-1-45-16,7-2 56 16,0-8-10-16,0 4 36 0,0 3-12 15,7 0-1-15,-7 1 16 16,6 2-12-16,0 4 14 0,-6 4-19 15,0 0 14-15,0 7-16 16,0-4 28-16,0 7-14 0,0 14-27 16,0 0 49-1,6-3-46-15,0-11 14 0,0-4-3 0,7-6-4 16,5 0 34-16,-5-4-30 0,-1-3-4 16,1 3 34-16,-1-3-33 15,0-4 3-15,-5 0 13 0,5 1 0 16,0 2-20-1,-12-6 20-15,7 0 0 0,-1-7-65 0,0-1 28 16,0-2-3 0,7-4-15-16,-1 3 40 0,7 0-3 0,-1 1 0 15,7-5-17-15,-13 1-2 0,13 7 12 16,-13 0-13 0,1-4-18-16,-1 7 36 0,1-3-18 15,-1 3 38-15,-6-3-15 16,7 4 15-16,-7-1-9 0,0-3 1 0,-6-4-39 15,6 0 89 1,0 15-30-16,-6-1-5 0,13 0-14 16,-1-7 2-16,7-3-1 15,-7-7-1-15,1-4 0 0,5-3-20 16,1 0 14-16,-19-28 2 0,37 38-10 0,-37-38 12 16,37 32-1-1,-37-32-13-15,31 28-35 0,-31-28 15 16,37 17-8-16,-37-17 17 15,0 0 13-15,0 0-7 0,0 0-24 16,0 0-66-16</inkml:trace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24:19.9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D349C72-B87D-480C-BD2C-A797B8BCCA47}" emma:medium="tactile" emma:mode="ink">
          <msink:context xmlns:msink="http://schemas.microsoft.com/ink/2010/main" type="writingRegion" rotatedBoundingBox="31854,1502 28706,1650 28645,367 31794,219"/>
        </emma:interpretation>
      </emma:emma>
    </inkml:annotationXML>
    <inkml:traceGroup>
      <inkml:annotationXML>
        <emma:emma xmlns:emma="http://www.w3.org/2003/04/emma" version="1.0">
          <emma:interpretation id="{E8FB1F56-FED0-4801-8AC4-0980377E14B0}" emma:medium="tactile" emma:mode="ink">
            <msink:context xmlns:msink="http://schemas.microsoft.com/ink/2010/main" type="paragraph" rotatedBoundingBox="31854,1502 28706,1650 28645,367 31794,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24CD3-7777-4129-B3FD-DFAAF90A8075}" emma:medium="tactile" emma:mode="ink">
              <msink:context xmlns:msink="http://schemas.microsoft.com/ink/2010/main" type="line" rotatedBoundingBox="31854,1502 28706,1650 28645,367 31794,219"/>
            </emma:interpretation>
          </emma:emma>
        </inkml:annotationXML>
        <inkml:traceGroup>
          <inkml:annotationXML>
            <emma:emma xmlns:emma="http://www.w3.org/2003/04/emma" version="1.0">
              <emma:interpretation id="{BA8A5DEA-EAD1-478C-B95C-99809E27EF27}" emma:medium="tactile" emma:mode="ink">
                <msink:context xmlns:msink="http://schemas.microsoft.com/ink/2010/main" type="inkWord" rotatedBoundingBox="31854,1502 28706,1650 28645,367 31794,219"/>
              </emma:interpretation>
              <emma:one-of disjunction-type="recognition" id="oneOf0">
                <emma:interpretation id="interp0" emma:lang="" emma:confidence="0.5">
                  <emma:literal>3</emma:literal>
                </emma:interpretation>
                <emma:interpretation id="interp1" emma:lang="" emma:confidence="0">
                  <emma:literal>)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9858-3062 484 0,'0'0'-3'16,"0"0"23"-16,0 0-8 0,0 0-1 16,0 0 27-16,0 0 33 15,12 35 12-15,-18 0 2 0,-6 0-49 16,-7 3 57-1,-6 0-31-15,-12 4-31 0,-6 3-2 0,-7-6-26 16,1-1 14-16,-13-7 3 16,6 1-12-16,0-4-2 0,0-11 10 15,7-3-16-15,5-7 18 16,44-7-18-16,-49-14-7 16,49 14 4-16,-37-24-1 0,37 24-4 15,-31-39 2-15,31 39-2 16,0 0-3-16,0 0 5 0,0 0-10 15,0 0 8-15,-19-31-2 16,19 31 18-16,0 0 2 0,0 0 2 16,0 0-39-16,0 0 37 15,0 0-10-15,0 0-14 0,0 0 9 16,0 0 31-16,0 0 2 0,-43 38-17 16,-1-6-19-1,1-8-6-15,-7-7-9 0,1-3 0 16,6-3 0-16,5-4 2 15,38-7-4-15,-43-7-50 0,43 7 6 0,0 0 28 16,-31-39-4 0,19 5 27-16,12 34 7 0,24-39 0 15,-24 39 6-15,38-35 5 0,-7 25-5 16,-31 10 12-16,31-7-19 16,-31 7 12-16,31 7 12 0,-31-7 11 15,0 0 5 1,0 0 23-16,12 45-2 0,-18 1 24 0,-25-1-23 15,-13 0-8 1,-11-3-19-16,-7 0-19 0,-7-4 15 0,8-3-33 16,11-7-35-16,0 0-63 0,7-18-164 15</inkml:trace>
          <inkml:trace contextRef="#ctx0" brushRef="#br0" timeOffset="209.91">8960-3201 689 0,'61'-21'9'0,"1"4"-9"16,0-8-5-16,-6 4 5 0,6-7-23 0,-12 4-98 15,-13 7-87 1</inkml:trace>
          <inkml:trace contextRef="#ctx0" brushRef="#br0" timeOffset="810.12">8532-2860 457 0,'0'0'98'16,"0"0"22"-16,0 0-70 16,-19 35-29-16,19-35-7 0,-43 52 17 15,12-3 23 1,-6 3-22-16,0-3 11 0,0 14-17 15,-7 3 3-15,7 7 6 16,0 0-13-16,0 0-22 0,-1-3 0 16,7-7-7-16,1-7 2 0,5-11 26 0,6-10-14 15,19-35-43 1,0 0-55-16,0 0-5 0,0 0 32 16,0 0 4-16,0 0-11 15,0 0 27-15,0 0 0 0,6-49 28 16,7 0 2-1,-7-3 23-15,-6-4-6 0,6 4 1 0,0 3 5 16,1 7 36-16,-7 42 69 16,0-48 13-16,0 48-21 0,0-42-27 15,0 42-39-15,0 0-11 0,0 0-16 16,-38-42 9 0,38 42-45-16,-55-35 23 0,-1 18 0 15,6 3 18-15,7-4-24 16,6 4 19-16,37 14 48 0,-37-31-31 0,37 31-20 15,-31-52 5 1,18 3-15-16,13-21-23 0,13 4 23 16,5 0 20-16,7 3-8 0,6-3-47 15,0 14 38-15,0 10 23 16,-6 7-47-16,-1 11 21 0,-24 24 11 16,19-32 2-16,-19 32-13 15,0 0-93-15,0 0-99 16,0 0-77-16,0 0-62 0</inkml:trace>
          <inkml:trace contextRef="#ctx0" brushRef="#br0" timeOffset="1030.01">8241-3184 1117 0,'0'0'38'16,"0"0"76"-16,0 0-38 0,0 0-48 16,0 0 15-16,0 0-30 15,0 0-27-15,0 0 45 0,0 0-50 16,0 35 42-16,0-35-127 0,0 0-191 16,0 0-39-16</inkml:trace>
          <inkml:trace contextRef="#ctx0" brushRef="#br0" timeOffset="-719.81">10564-2996 468 0,'0'0'6'0,"0"0"-2"0,0 0-2 15,0 0 11-15,0 0-1 16,44 21 6-16,-13-3-18 0,6 6 7 16,-6 0 6-16,0 1 3 15,0 6-14-15,0-10 7 0,-7 3-19 16,-24-24 20-16,31 35 2 0,-31-35-1 16,13 28-6-16,-13-28-9 15,0 0 30-15,0 0 13 0,0 32-14 16,0-32 15-1,0 0-23-15,0 0-17 0,0 0 0 16,-31 13-41-16,31-13-1 16,-37-13 8-16,-1 2-1 0,1-10 3 15,0 4 21-15,0-11-6 0,0 3 14 0,37 25-1 16,-31-24 19 0,31 24 37-16,0 0-1 0,0 0-29 15,-31-28-22-15,31 28-13 16,0 0 3-16,0 0-8 0,0 0 8 15,0 0 10 1,0 0 3-16,0 0 7 0,31-10-10 16,-31 10-3-16,25 0 3 15,-25 0 9-15,37 0-57 0,-6 0 64 0,0 3-5 16,0-3 5-16,-31 0 2 0,24 4-18 16,-24-4-10-1,0 0 22-15,0 0 24 0,0 0 10 16,0 0 36-16,0 0 17 15,0 0-58-15,0 0-4 0,0 0-45 16,-37 24-1 0,-6-6 11-16,0 9-2 0,-7 1 0 0,7 4 0 15,-1 6-18-15,1-3 24 0,6 0-6 16,37-35 3-16,-31 45 8 16,31-45-25-16,-25 38 5 0,25-38 9 15,0 35-14 1,0-35 35-16,0 0-33 0,50 35 12 15,-7-14 0-15,-6-7-4 16,0-7 23-16,-6 0-11 0,-31-7-11 16,31 0 13-16,-31 0-1 15,0 0-9-15,0 0 15 0,0 0-20 16,0 0 5-16,0 0 48 0,0 0 2 16,0 0-1-16,0 0-7 15,0 0-20-15,0 0-30 0,0 0 34 16,0 0-37-1,-43 0-10-15,6-4-39 0,-1-3 35 16,-5-3-12-16,6 3 8 16,-13-7-18-16,7 0 22 0,0 3 2 15,5-6 25-15,1 0-10 0,37 17 10 0,-37-32 19 16,37 32-24 0,-37-24 8-16,37 24 16 0,0 0-17 15,0 0-11-15,0 0 2 16,0 0-29-16,0 0 50 0,-37 0 4 15,37 0 6 1,0 0-29-16,-25 38 14 0,25-38-11 0,-19 52-3 16,13-20 24-1,6-32-36-15,-6 38 25 0,6-38-19 0,6 42 9 16,-6-42 0-16,13 31-160 16,-13-31-142-16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55.5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613 596 1967 0,'0'0'364'16,"0"0"-114"-16,0 0-56 15,-59-22-72-15,-13 11-52 16,6 7-23-16,-6 11-22 0,6 12-16 15,0 10 7-15,7 16 4 16,7 10 23-16,6 12 13 0,13 7 6 16,13 4-9-16,14 0 16 15,19-5 17-15,6-6 7 16,21-3-12-16,19-16-24 16,7-8-28-16,19-14-4 0,1-11-25 15,-1-11-101-15,-6-8-142 16,0-14-305-16,-14-8-497 15</inkml:trace>
  <inkml:trace contextRef="#ctx0" brushRef="#br0" timeOffset="304">1205 47 1941 0,'39'-26'445'0,"-39"26"-51"15,46-18-48-15,-46 18-48 16,40 0-51-16,-40 0-16 16,0 0-31-16,0 0-43 0,32 44-4 15,-32-44-26-15,0 81-35 16,-6 2-1-16,-14-2-46 16,-6 4-18-16,0 3 13 0,6 2-21 15,7-5 9-15,6 0 16 16,7-4-21-16,7-9-13 0,6-10 9 15,0-10-29 1,7-4 10-16,-20-48-192 0,33 48-186 16,-33-48-98-16,32 37-148 15,-32-37-502-15</inkml:trace>
  <inkml:trace contextRef="#ctx0" brushRef="#br0" timeOffset="703">1947 740 1697 0,'0'0'388'0,"46"18"3"15,-46-18-35-15,40 26-95 16,-40-26-43-16,52 26-42 0,-6-4-70 16,7-6-46-1,-7-12-23-15,6-4-21 0,-6 0-10 16,0-9-6-16,-6-2-25 15,-40 11-41-15,33-26 4 0,-33 26-6 16,33-44-1-16,-27 7 29 16,-6-4 4-16,-13 5-6 0,13 36 27 15,-39-37 1-15,-7 22 4 16,-7 15 14-16,-6 18-13 16,-7 12 17-16,7 10 1 0,13 5-6 15,0 7 44-15,13-1 14 16,13 2 40-16,20-1 2 15,7-8 35-15,19-3-3 0,14-1-38 16,12-10-19-16,21-12-34 16,5-7-30-16,8-7-68 15,-1-8-119-15,1-7-122 0,-7-7-167 16,-7-8-289-16,-6-7-194 16</inkml:trace>
  <inkml:trace contextRef="#ctx0" brushRef="#br0" timeOffset="1232">3084 762 1167 0,'0'0'436'15,"39"-26"-47"-15,-39 26-54 0,0 0-88 16,0 0-32-16,0 0-23 16,0 0-22-16,0 0-29 0,0 0-31 15,0 0-31-15,0 0-21 16,0 0-12-16,0 0-2 15,0 0-2-15,0 0-13 0,0 0 3 16,0 0 4-16,0 0-15 16,-6-37-21-16,6 37 0 0,0 0-9 15,-53-3 4-15,1 17 5 16,-7 12 0-16,-1 15 7 16,8 3-4-16,13 1-3 0,6 4 11 15,13 2 9-15,13-3 17 16,14-3 19-16,13-5 15 15,-20-40 1-15,52 45-3 0,7-16-30 16,0-13-13-16,-6-16-5 16,6-12-10-16,-6-7-11 0,6-3 0 15,-13-11 4-15,0-11 10 16,-7-8-8-16,-6-15-2 0,-7-3-11 16,1-5-1-16,-8 9 8 15,1 14 51-15,-20 52-9 16,13-48-17-16,-13 48-28 15,0 0-12-15,0 0 11 0,0 0 4 16,20 44 0-16,0 8 6 16,-1 7 2-16,-5 5-6 0,18-1-2 15,-5 0 3-15,12-4-8 16,-6-4-39-16,-7-11-184 16,-26-44-126-16,27 41-108 0,-27-41-305 15,0 0-209-15</inkml:trace>
  <inkml:trace contextRef="#ctx0" brushRef="#br0" timeOffset="1540">3807 703 2558 0,'0'0'300'0,"0"0"-67"16,0 0-26-16,0 0-32 0,0 0-20 15,39 15 6-15,-39-15 13 16,46 51 6-16,0 5 11 0,0 0-11 15,0 0-43-15,-6-5-25 16,-7-3-27-16,-33-48-6 16,32 52-14-16,-32-52-7 15,0 0 27-15,0 0 73 0,0 0 28 16,0 0-39-16,0 0-51 16,0 0-33-16,0 0 7 0,0 0-3 15,0 0-37-15,46-74-44 16,-6-3 11-16,-1-5-76 0,7 0-141 15,7 8-149-15,-1 4-135 16,8 11-100-16,-1 15-158 16,-7 9-562-16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20:55.20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32119B-9AB4-4CEB-B039-DE15DD338B1B}" emma:medium="tactile" emma:mode="ink">
          <msink:context xmlns:msink="http://schemas.microsoft.com/ink/2010/main" type="writingRegion" rotatedBoundingBox="19909,2350 34368,1424 35400,17548 20941,18473"/>
        </emma:interpretation>
      </emma:emma>
    </inkml:annotationXML>
    <inkml:traceGroup>
      <inkml:annotationXML>
        <emma:emma xmlns:emma="http://www.w3.org/2003/04/emma" version="1.0">
          <emma:interpretation id="{D8164ECB-8E95-4C36-B852-EAB665FC11B2}" emma:medium="tactile" emma:mode="ink">
            <msink:context xmlns:msink="http://schemas.microsoft.com/ink/2010/main" type="paragraph" rotatedBoundingBox="20890,2185 33327,1605 33489,5091 21052,5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BD8237-A84C-4C1D-917D-82A5ED28B252}" emma:medium="tactile" emma:mode="ink">
              <msink:context xmlns:msink="http://schemas.microsoft.com/ink/2010/main" type="line" rotatedBoundingBox="20890,2185 33327,1605 33489,5091 21052,5670"/>
            </emma:interpretation>
          </emma:emma>
        </inkml:annotationXML>
        <inkml:traceGroup>
          <inkml:annotationXML>
            <emma:emma xmlns:emma="http://www.w3.org/2003/04/emma" version="1.0">
              <emma:interpretation id="{54F8F1DC-07F4-478E-B354-B24A37FA1D18}" emma:medium="tactile" emma:mode="ink">
                <msink:context xmlns:msink="http://schemas.microsoft.com/ink/2010/main" type="inkWord" rotatedBoundingBox="20949,3454 23994,3312 24075,5047 21030,51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185-4577 695 0,'0'0'129'15,"0"0"-48"1,0 0-10-16,0 0-41 0,0 0 1 16,25 35 55-16,12 3-12 15,1 11 39-15,5 7-39 0,6 3-12 16,13 4-18-16,-6-4-13 0,12 0 0 15,0-7 18 1,1-3-21-16,-7-7 3 0,-7-11-35 16,1 1 39-16,-12-8-40 15,-7-3 24-15,-6-7-32 16,-31-14 19-16,31 14-6 16,-31-14 4-16,0 0 1 0,0 0 16 0,24 14-18 15,-24-14 13 1,0 0-34-16,0 0 51 0,0 0 53 15,0 0 18-15,0 0-6 0,0 0-6 16,0 0-8-16,0 0-41 16,0 0-30-16,0 0-13 0,-37 28 0 15,-6-4 9 1,-7-3 10-16,1 3-19 0,-7 1-9 16,0 6-9-16,7-3 22 15,-7-4 10-15,13 4-10 0,-1 0-7 16,1 0-9-16,6 3 12 0,-1 1 15 15,1-5 2 1,37-27-28-16,-43 39-156 0,43-39-219 16,-43 31-185-16</inkml:trace>
          <inkml:trace contextRef="#ctx0" brushRef="#br0" timeOffset="610">811-4654 450 0,'19'32'110'0,"-19"-32"-19"0,18 38-22 15,-5 0-40 1,-1 4-5-16,7 7 0 0,12 7-2 15,0 10-8-15,18 0 7 0,1 0 15 16,-1 0 4-16,7-3-28 16,6-7 45-16,-6-4-18 0,6-7-2 15,-6-10 42 1,-1-3-10-16,-11-8-49 0,-7-7-20 16,-37-17 2-16,37 14 23 15,-37-14-12-15,0 0 29 0,0 0 126 16,0 0-24-16,0 0-5 0,0 0-26 15,0 0-7 1,0 0-45-16,0 0-32 0,0 0-26 0,-6 49 4 16,-13-11 15-1,-12-3-1-15,-6 4-25 0,-6 2 0 16,-13 8-4-16,-6 3 8 16,0 8 52-16,-6-1-9 0,0-3-22 15,0-1-14-15,6-2-5 16,6-8 19-16,6 0-21 0,7-10 0 15,43-35-103-15,-56 31-179 0,56-31-281 16</inkml:trace>
          <inkml:trace contextRef="#ctx0" brushRef="#br0" timeOffset="1450.36">2261-4852 663 0,'0'0'108'16,"0"0"66"-16,0 0 34 15,0 0 13-15,56 31-34 0,0-20-18 16,-1-8-31 0,7-6-43-16,13-8-41 0,-7-3-36 15,0 0-3-15,-6 0-4 16,-6 7 0-16,-13-3 21 0,-6 3-42 15,-37 7 28-15,31-7-4 0,-31 7 14 16,0 0-10 0,0 0-21-16,0 0-116 0,0 0-120 15,0 0-87-15,-56 11-18 16,1 6 55-16,5 4 56 0,7 0 66 16,-1 0 88-1,7-4 42-15,12 1 26 0,25-18-4 16,-31 13 74-16,31-13-13 0,0 0 103 15,0 0-13-15,0 0 16 16,0 0-25-16,0 0-49 0,0 0-33 16,0 0-17-1,0 0 137-15,-12 32 29 0,6 3 26 16,6 3-22-16,0 14-58 16,0 11-43-16,0 7-17 0,0 10-13 15,6 7-23-15,0 3-10 16,7-3-4-16,-1 1-7 0,0-12 1 15,7 1-2-15,-13-15 7 0,13-6-19 16,-7-7-14-16,-6-11 11 16,-6-38-15-16,13 42 8 0,-13-42 3 15,0 0 13 1,0 0-8-16,0 0-25 0,12 35-221 16,-12-35-74-16,0 0-82 15,0 0-1-15,12 35-10 0,-12-35 51 16</inkml:trace>
          <inkml:trace contextRef="#ctx0" brushRef="#br0" timeOffset="1740.3">2534-3643 1111 0,'18'-35'290'16,"-18"35"-42"-16,62-42-49 0,-6 14 9 15,6 7-27-15,6 0-53 16,-6 7-27-16,0 0-25 0,0 8-25 16,-6-1-23-16,-7 0-9 15,-5 7-23-15,-7-4 9 0,-6 1 5 16,-31 3-5-16,37 0-5 0,-37 0-3 15,0 0-53-15,0 0-182 16,0 0-249-16,31-7-205 0</inkml:trace>
          <inkml:trace contextRef="#ctx0" brushRef="#br0" timeOffset="3259.94">3011-3668 307 0,'0'0'-23'0,"0"0"10"16,0 0 5-16,-25-28 12 0,25 28-7 15,0 0 23 1,0 0-9-16,0 0 7 0,0 0 18 15,0 0 2-15,0 0-11 0,0 0-2 16,0 0-5-16,0 0-2 16,-31-7-18-16,31 7 4 0,0 0 3 15,-31-7-18 1,31 7-30-16,0 0-17 0,-31-13 20 16,31 13 24-16,0 0 1 15,0 0 23-15,-31-11-18 0,31 11 2 16,0 0 6-16,0 0 8 0,0 0 19 15,0 0-9-15,0 0 14 16,0 0 2-16,0 0-3 0,0 0 12 16,0 0-11-1,0 0-11-15,0 0 3 16,0 0-21-16,-31-14 12 0,31 14-8 16,0 0 25-16,0 0-30 0,0 0 10 15,-31-14 45 1,31 14 0-16,0 0 5 0,0 0-1 15,0 0-32-15,0 0-12 0,-43-7-15 16,43 7-2-16,0 0-4 16,-38 4 37-16,38-4-27 0,-43 7 93 15,43-7-44 1,-43 7-32-16,43-7-11 0,-44 10-28 16,44-10 27-16,-43 14-14 15,43-14-8-15,-37 17-14 0,37-17 61 16,-44 18-36-16,44-18 18 0,0 0-21 15,-37 14 3 1,37-14-8-16,0 0 2 0,0 0 27 16,0 0 6-16,-37 21-5 15,37-21 113-15,0 0-80 0,0 0-31 16,0 0-37 0,0 0 32-16,0 0 1 0,0 0 98 15,0 0-60-15,0 0-16 16,0 0 24-16,0 0-7 0,0 0-38 15,0 0 8-15,0 0-32 0,0 0 14 16,0 0-27 0,0 0 16-16,0 0 0 0,56-21 19 15,0 7-42-15,6 0 44 16,6 4-41-16,-6 3 27 0,12-4-21 16,0 4 14-1,-5 0-7-15,5 7 39 0,-18-3-46 16,-7-1 40-16,-5-3-42 0,-20 4 36 15,-24 3-47-15,0 0 20 16,38-7-19-16,-38 7-35 0,0 0-196 16,0 0-124-1,0 0-58-15</inkml:trace>
        </inkml:traceGroup>
        <inkml:traceGroup>
          <inkml:annotationXML>
            <emma:emma xmlns:emma="http://www.w3.org/2003/04/emma" version="1.0">
              <emma:interpretation id="{F5B9B6E1-E397-48AF-BD36-DC23F77188A6}" emma:medium="tactile" emma:mode="ink">
                <msink:context xmlns:msink="http://schemas.microsoft.com/ink/2010/main" type="inkWord" rotatedBoundingBox="24655,2039 27600,1902 27747,5051 24802,51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99297.91">5272-4793 336 0,'0'0'97'0,"0"0"21"16,0 0-26-16,0 0-12 0,0 0-44 0,0 0 0 15,0 0-22 1,0 0 30-16,0 0-24 0,0 0 5 16,0 0 59-16,0 0-2 15,0 0-18-15,0 0-46 0,0 0-13 16,0 0-21-16,0 0-4 0,0 0 37 16,-31-38-17-1,31 38-37-15,-12-39-3 0,12 39 6 16,0-38 20-16,0 38 1 15,0 0-23-15,12-35 64 0,-12 35-28 16,0 0-14 0,0 0 34-16,37-28-17 0,-37 28-26 15,44-13 17-15,-44 13-2 0,37-4 20 16,-37 4-24-16,43 4 20 16,-43-4-1-16,37 3-18 0,-37-3 31 15,0 0-9 1,0 0-14-16,31 14-12 0,-31-14 15 0,0 0 38 15,0 0-26 1,19 38 5-16,-19-6 21 0,0-1-42 16,-6 0 19-16,-7 8 13 15,-11 2-37-15,5 1 18 0,-6 7 1 16,-6 0 6-16,6 0-5 0,-5-4-9 16,-1 4 14-16,0-4 24 15,-7 0-32-15,7-3 0 0,0-4 54 16,31-38 8-1,-43 42-34-15,43-42-1 0,-37 35 8 16,37-35-24-16,0 0 16 16,-37 24-45-16,37-24 51 0,0 0-62 15,0 0 26-15,0 0 15 0,0 0-13 16,0 0-33 0,0 0 38-16,-31 18 8 0,31-18-26 15,0 0 9-15,0 0-3 16,0 0 44-16,0 0-23 0,0 0-18 15,0 0-9 1,0 0 13-16,0 0 45 0,0 0-34 0,0 0 73 16,0 0-57-1,0 0-23-15,0 0-1 0,0 0-24 16,0 0 1-16,0 0 13 0,0 0-4 0,0 0 19 16,25-18-26-1,5 1 14-15,1-1-13 16,0 5 10-16,0 6-10 0,0-4 5 15,7 4 11-15,-1 4-13 0,0-4-6 16,6 3 1 0,1 1 21-16,-7-1-9 15,6 4 7-15,-6 0 3 0,1 0-20 0,-7 0-3 16,-31 0 15-16,37 4 4 16,-37-4 1-16,0 0 11 0,24 0-30 15,-24 0 28 1,0 0-31-16,0 0 32 0,0 0-30 15,0 0 18-15,0 0-5 16,0 0-4-16,0 0-22 0,0 0 29 16,0 0 7-1,0 0-17-15,0 0-3 0,0 0-63 0,0 0-63 16,0 0-135-16,0 0 52 0,31 7-8 16,-31-7-83-1</inkml:trace>
          <inkml:trace contextRef="#ctx0" brushRef="#br1" timeOffset="198127.41">5309-4793 731 0,'0'0'47'16,"-18"-28"25"-16,18 28 28 15,-25-28-27-15,25 28-2 0,0 0-4 16,-37-34 30 0,37 34 57-16,-25-28-18 0,25 28-75 15,0 0-61-15,0 0-22 0,0 0 19 16,0 0-20-16,-12-35-9 16,12 35-19-16,0 0 43 15,0 0-27-15,0 0 38 16,0 0-11-16,0 0-9 0,37 17 17 15,-37-17-11-15,31 35 11 16,-6-4 11-16,-7-3-22 0,1 0 11 16,-19-28 3-1,18 35-9-15,-18-35 0 0,13 28 26 16,-13-28-16-16,0 0 20 0,0 0-30 16,12 28-7-1,-12-28 41-15,0 0-32 0,0 0-7 16,0 28 19-16,0-28-16 15,-12 34 55-15,12-34-50 0,-19 35 28 16,19-35-43-16,-18 28 22 16,18-28-12-16,-31 32 27 0,31-32-19 15,-31 27-3-15,31-27-6 0,0 0-5 16,-31 32 25 0,31-32 5-16,-31 24 18 0,31-24-43 15,-25 18 26-15,25-18-12 16,0 0-31-16,-31 20 38 0,31-20-22 15,0 0-11-15,0 0 50 16,0 0-44-16,-31 21 28 0,31-21-6 16,0 0-37-1,0 0 24-15,0 0 3 0,0 0 6 16,0 0 4-16,0 0 6 0,0 0 0 16,0 0-45-16,0 0 25 15,0 0 41-15,0 0-10 0,0 0-47 16,0 0 38-16,0 0-42 15,0 0 27-15,0 0-6 0,0 0-93 16,0 0-79 0,0 0-129-16,0 0-118 0</inkml:trace>
          <inkml:trace contextRef="#ctx0" brushRef="#br1" timeOffset="200047.35">6381-4525 405 0,'0'0'119'0,"0"0"13"0,0 0-23 16,0 0-21-1,0 0 12-15,0 0-69 0,0 0-26 0,0 0 19 16,-49 11-8-1,-1-4-3-15,-6 3 15 0,-6 1 0 16,0-1-53-16,0 1 25 16,-6-1 30-16,12 0-35 15,1-6 22-15,5-1 18 0,13-3 13 0,37 0 103 16,0 0-2-16,0 0-31 16,-31-3-63-16,31 3-14 0,0 0-61 15,0 0 27 1,0 0-30-16,0 0 27 0,0-42-54 15,0 42 52-15,25-38-10 16,-25 38-9-16,43-45 36 0,-12 6-24 16,6 11-2-1,-37 28 4-15,44-45-27 0,-7 7 51 16,-37 38-26-16,37-49 5 0,-6 7 4 16,-31 42 3-16,31-59-52 15,-12 10 22-15,-1 4 23 16,1 7-30-16,-19 38 45 15,12-53-1-15,-12 53-35 0,6-38 14 0,-6 38 4 16,0 0-16 0,0 0-18-16,0 0 18 0,0 0 6 15,0 0 13-15,0 0 23 0,7 45 8 0,-7 4-57 16,-7 7 48 0,1 10 35-16,0 7-41 15,-6 4-5-15,-1 3-11 0,1 0 32 16,-1-3-23-16,7-8-9 0,0-2 9 15,0-12-12 1,0-6-23-16,6-7 33 16,0-42 15-16,0 45-22 0,0-45 18 0,6 31-12 15,-6-31-35-15,0 0 15 16,0 0-186-16,0 39-34 0,0-39-4 16,0 35-35-1</inkml:trace>
          <inkml:trace contextRef="#ctx0" brushRef="#br1" timeOffset="200777.44">6827-5051 273 0,'19'-28'39'0,"-19"28"28"16,0 0-3-1,0 0-9-15,0 0-9 0,31-31 13 16,-31 31-4-16,0 0 26 16,0 0-4-16,0 0 13 0,0 0-21 15,0 0 42-15,0 0-40 0,0 0-8 16,0 0 11 0,0 0-2-16,0 0-19 0,0 0-37 15,0 0-14-15,0 0 16 16,-50 42 6-16,13 3-21 0,0 7 11 15,-6 4-5-15,12 3 0 16,0 8 10-16,0 2-4 0,12 1-1 16,0 3-22-16,7 0 8 15,0-3 0-15,5-4 17 0,7-7-41 16,0-3 59-16,7-11-47 0,5-3 52 16,7-7-40-1,-19-35 0-15,37 42 9 0,0-18-19 16,0-6-4-16,7-11 34 15,-7-4-32-15,0-10 6 0,0-7 11 16,-6-3 15 0,-31 17 12-16,25-39-54 0,-7-6 28 15,-18-7-36-15,-6-7 10 0,-6-4-16 16,-13 0 18-16,0 4 15 16,0 7 0-16,-6 13 82 0,31 39-52 15,-43-31-27-15,0 21 30 16,-1 17-45-16,1 14 37 0,6 3-35 15,0 7 30 1,12 4-28-16,0 0 26 0,25-35-10 16,-25 49 0-16,7-8-34 0,18-41-63 0,-13 39-203 15,13-39-19 1,-12 42-35-16</inkml:trace>
          <inkml:trace contextRef="#ctx0" brushRef="#br0" timeOffset="4014.8">4287-6183 394 0,'0'0'88'0,"12"-17"34"0,-12 17-34 15,0 0-3-15,0 0-37 16,0 0 16-16,0 0-32 0,0 0-16 16,7 24 50-16,-14 18 0 15,-5 10 3-15,-7 21-9 0,1 14 94 16,-7 15-4-16,-6 5-34 16,-6 15-78-16,0 21 33 0,6 17-37 15,-6 11 12-15,6 14-22 0,6 6-2 16,12 8 30-1,7-4 15-15,6-10-28 0,13-11-16 16,5-17 6-16,13-11-35 16,6-17 33-16,7-14 105 0,11-25-26 15,1-6-18 1,6-18-43-16,0-14-21 0,0-13-9 0,6-15-5 16,-6-7-6-1,-6-6 10-15,0-15-14 0,-7 1-7 0,-49 3 7 16,56-11 13-16,-56 11-3 0,0 0-10 15,0 0-23 1,0 0-12-16,50-13-71 0,-50 13-94 16,0 0-133-16,0 0-135 15,0 0-42-15</inkml:trace>
        </inkml:traceGroup>
        <inkml:traceGroup>
          <inkml:annotationXML>
            <emma:emma xmlns:emma="http://www.w3.org/2003/04/emma" version="1.0">
              <emma:interpretation id="{79D270ED-3359-44F0-AE72-BAA7EF6255B6}" emma:medium="tactile" emma:mode="ink">
                <msink:context xmlns:msink="http://schemas.microsoft.com/ink/2010/main" type="inkWord" rotatedBoundingBox="28736,1819 33327,1605 33489,5091 28899,5305"/>
              </emma:interpretation>
            </emma:emma>
          </inkml:annotationXML>
          <inkml:trace contextRef="#ctx0" brushRef="#br1" timeOffset="209587.85">9522-3804 512 0,'0'0'32'16,"0"0"-3"-16,0 0 36 15,0 0-18-15,0 32-27 0,0-32-2 16,7 38-6-1,-7-38 36-15,24 28 14 0,-24-28-24 16,31 24 5-16,0-13-13 16,-31-11-24-16,31 14-6 0,-31-14-3 15,31 0 43-15,-31 0-29 0,31-14-22 16,-31 14 11-16,25-32 22 16,-13 1-2-16,1-4-25 0,-7 0-2 15,0-3 7-15,-6 3-6 16,0 7-4-16,0 28 40 0,-12-27 96 15,12 27-23 1,0 0-8-16,0 0-109 16,0 0 36-16,-43 6-33 0,18 5 22 15,25-11 18-15,-31 24-25 0,31-24-20 16,0 0 20-16,-25 28-4 0,25-28 6 16,0 0-18-1,-12 32 2-15,12-32-87 0,0 0-40 0,0 0-34 16,0 0-48-1,31 7-85-15</inkml:trace>
          <inkml:trace contextRef="#ctx0" brushRef="#br1" timeOffset="210137.43">9690-4546 429 0,'0'0'58'0,"0"0"-25"0,0 0 15 16,0 0 0-1,0 0 23-15,0 0-20 0,-6 35-28 16,6-7 13-16,0-28-27 0,12 31-4 16,-12-31-5-16,0 0-8 15,31 32 15-15,0-15-2 0,-31-17-10 16,31 7 16-16,-31-7-6 15,0 0 12-15,25-21-22 0,-25 21 5 16,18-35 13-16,-12-3-17 16,-6 0 23-16,-6 3-10 0,0 7 36 15,6 28 0-15,-12-31 70 0,12 31-82 16,0 0 24 0,0 0-66-16,-38-21 12 0,38 21-3 15,-43 10-18-15,18 8 46 16,25-18-36-16,-31 38 8 0,19-7 12 15,0-3-5-15,12 0 12 16,0-28-35-16,12 35 41 16,-12-35-45-16,12 31 23 0,-12-31 6 15,0 0-26-15,0 0 32 0,31 21-11 16,-31-21-8-16,0 0-24 16,0 0 25-16,19-28-16 15,-13 1 19-15,-6-1 0 0,0 28 11 16,-6-28 48-16,6 28 32 15,0 0-1-15,0 0-70 0,0 0-13 16,0 0-10-16,0 0-11 16,-31-18-43-16,31 18-158 0,0 0-56 15,0 0-36-15</inkml:trace>
          <inkml:trace contextRef="#ctx0" brushRef="#br1" timeOffset="210978.26">10278-4455 430 0,'0'0'84'0,"0"0"-34"0,0 0 11 15,0 0-12-15,0 0 2 16,0 0 17-16,0 0-57 16,0 0 17-16,0 0-13 15,0 0 18-15,31-17-42 0,0 3 4 16,6 0 16-16,7 0 15 15,-1 3-39-15,7 1 23 0,6 3-18 16,-1 7 32-16,-5 0 4 16,12 7-9-16,-13 3 24 0,1 4-19 15,-13 7 3-15,-6 0-5 0,0 3 6 16,-12 4 39-16,-1 0-2 16,-18 4-29-16,-12 9 30 0,-13 8 0 15,-12 0-85 1,-19 3 29-16,-6 0 63 0,-6 1-79 0,0-5 25 15,6-6-1 1,12-10-25-16,7-8 7 0,43-24-11 0,-37 17 31 16,37-17 44-1,0 0-43-15,0 0-21 0,0 0-51 16,0 0 45-16,0 0-15 0,0 0-4 16,49-38 25-16,-5 14-25 15,-1 13 30-15,-6 4-5 0,7 11 3 16,-7 3 4-16,0 3-19 15,-6 8 26-15,0 6-10 0,-6 0 27 16,0 4-28-16,-7 0 30 16,-12 3-24-16,7 1 39 0,-7 6-32 15,-12 0 44-15,-7 4-15 0,-5 0 21 16,-13 0-19 0,-6 0 1-16,-7-1-15 0,-5-2-20 0,-1-4 10 15,1-8-34-15,-1-2 35 16,0-8-149-16,7 1-45 0,6-8-89 15,37-10-101 1,-44 0-41-16</inkml:trace>
          <inkml:trace contextRef="#ctx0" brushRef="#br1" timeOffset="211687.11">11437-4009 618 0,'0'0'106'15,"0"0"-13"-15,0 0-51 0,0 0-31 16,-37-11 7 0,0 18-11-16,12 4-7 0,-6 10 0 0,31-21 12 15,-37 42 39-15,6-1-12 16,12-2 2-16,7-1 5 0,12-3-22 15,0 0 14 1,12-7 11-16,0 3-49 0,-12-31 16 16,38 35-16-16,-1-11 11 0,0-10-29 15,0 0 24-15,0-11 20 16,1 1-32-16,-1-11-3 0,-6-3 18 16,6-8 10-16,0-3-22 15,0-7-3-15,-12-6 6 0,0-5-8 0,-13-6-6 16,-6 3 35-16,-6 4 88 15,-12 3-36-15,0 7 66 0,12 28-36 16,-25-28-63 0,-6 14-24-16,-6 7-16 0,-7 11 19 15,1-1 0-15,6 4-13 0,0 4-14 0,6-1 8 16,31-10-6-16,-31 11-78 16,31-11-220-16,0 0-37 0,0 0 54 15,0 0-30 1</inkml:trace>
          <inkml:trace contextRef="#ctx0" brushRef="#br1" timeOffset="212187.48">12137-4215 519 0,'0'0'81'16,"0"0"7"-16,0 0-1 0,0 0-45 15,0 0-35-15,0 0-7 0,-6 35 17 16,-7 0-2-16,7 0-11 16,-6 0 0-16,0 7 10 0,5-4 22 15,7-3 0-15,-6-1-7 16,12-2 8-16,1-4-9 0,-1 0 18 15,-6-28-24-15,24 34-18 16,-24-34 9-16,31 32 46 0,-31-32-59 16,38 24 11-16,-7-13 2 0,-31-11 23 15,31 0 19-15,0-11-14 16,0-6-16-16,-13-11-17 16,1-7 14-16,6-7-26 0,-13-10 20 15,0-7-16-15,-6-4 4 0,1 4 28 16,-7 3 19-16,-7 7-14 15,1 8 107-15,0 13-35 0,6 28-37 16,0 0-19-16,-37-28-53 16,12 14 17-16,-6 14-12 0,-6 3-13 15,0 11 19-15,0 4-25 0,6-1 5 16,0 4-17-16,31-21-161 16,-37 28-106-16,37-28 16 0,-38 35-4 15,14-4-17-15</inkml:trace>
          <inkml:trace contextRef="#ctx0" brushRef="#br0" timeOffset="6480.19">8110-3999 521 0,'0'0'71'0,"0"0"0"0,0 0-17 15,0 0-3-15,0 0 41 16,0 0 56-16,0 0 19 0,0 0-81 16,0 0 0-1,-6 39-53-15,6-39 6 0,0 0-10 16,0 0-13-16,-25 34 26 16,25-34-24-16,0 0 27 0,0 0-21 15,0 0-34-15,0 0-16 0,0 0 12 16,0 0 21-1,0 0 7-15,0 0 0 0,0 0-24 16,0 0 5-16,0 0 16 16,37 21 31-16,-37-21 5 0,25 49-21 15,-7-7 15 1,-5 0-12-16,-7-4 51 0,0 0 35 16,-6 1-29-16,0-4-26 15,0-35-8-15,-6 45-32 0,-6-7-6 16,12-38 4-16,-19 42-18 0,19-42-127 15,-37 38-339 1,37-38-257-16</inkml:trace>
          <inkml:trace contextRef="#ctx0" brushRef="#br1" timeOffset="202477.8">8283-5733 389 0,'0'0'47'15,"0"0"9"-15,0 0-7 0,0 0 7 16,0 0-26-16,0 0 3 16,31-35 19-16,0 10-21 0,0 1 10 15,6-4-41-15,13 4 31 0,0-8-31 16,18-6 11 0,6-4 4-16,13 4-15 0,6 0 33 15,12-4-22-15,0 4-25 16,1 6-5-16,-1 4 33 15,0 0 0-15,-6 11-31 0,-12 0 34 16,0 3-32-16,-13 3 38 0,1 8-36 16,-13-4 26-16,0 7-13 15,0 0-15-15,-13 3 32 0,1 1-25 16,5 3-10-16,-11 0 35 16,5 3-28-16,-5 4 6 15,5-4 15-15,-5 4-10 0,5 0 8 16,-5-3-20-16,-1 3 0 15,0-4 38-15,1 8-26 0,-1-11-11 16,-6 3 29-16,7-3-40 16,-7 0 16-16,6 3 9 15,-6 1-11-15,7-4 11 0,-7 7 5 0,0-4-4 16,-6-3-15-16,0 0 32 16,-6 0-26-16,-7 0-4 0,1 0 9 15,-19-7-7 1,25 11 3-16,-25-11 22 0,25 13-32 0,-25-13 32 15,18 11-29-15,-18-11 11 16,25 14 0-16,6-4 10 0,-6 4 2 16,-7-3-26-1,13-1 0-15,-6 1 5 0,6-1 13 16,0 0-4-16,-6 4 22 0,6 0-13 0,0-3-24 16,-6-1 1-16,-1 1 18 15,-5-4 4-15,6 0-1 0,-25-7-7 16,18 7-6-1,-18-7 6-15,0 0 19 0,0 0-19 16,0 0 18-16,0 0-8 16,0 0-8-16,0 0 19 0,0 0-24 0,0 0 26 15,0 0-31-15,0 0 20 0,0 0-20 16,0 0 2 0,0 0 6-16,0 0-10 0,0 0 34 15,0 0-34-15,0 0 16 16,0 0-17-16,0 0 5 0,0 0 6 15,0 0-163-15,0 0-72 16</inkml:trace>
          <inkml:trace contextRef="#ctx0" brushRef="#br1" timeOffset="208207.71">8482-4298 421 0,'0'0'47'0,"0"0"3"0,24 0-24 16,-5-14 4-16,6-4-14 0,-1-2-24 16,7-5 30-16,-6 1-11 15,6-4 10-15,-6-3-3 0,0-4 1 16,-7 0-14-16,7 4 5 15,-12-8-2-15,-1 8 13 0,0-1 44 16,-12 32-15-16,7-34 16 16,-7 34-49-16,12-32 58 0,-12 32-33 15,0 0 49-15,0 0-41 0,6-28-31 16,-6 28-13 0,0 0 42-16,0 0-10 0,0 0-51 15,0 0 35-15,0 0-9 16,0 0-27-16,0 0 26 0,0 0-2 15,0 0 19 1,0 0 66-16,0 0-25 0,0 32-3 16,-6 10-36-16,-6 10 32 0,-1 14-18 15,1 11-13-15,-7 10 3 16,1 7 12-16,-1 3-38 0,0 1-7 16,7-11 23-16,0-3-7 15,5-8-25-15,7-10 3 0,0-6 15 16,0-8 6-16,0-10-17 15,7-4-7-15,-7-38 18 0,6 38-11 16,-6-38 12 0,0 0-7-16,6 35-22 0,-6-35 48 15,0 0-16-15,0 0-26 0,0 0 17 16,0 0 19-16,0 0-30 16,0 0-4-16,0 0 29 0,0 0-61 15,0 0-226 1,0 0-205-16,0 0-108 0</inkml:trace>
          <inkml:trace contextRef="#ctx0" brushRef="#br0" timeOffset="7571.27">11889-6583 634 0,'0'0'25'0,"0"0"28"0,0 0-32 16,0 0-11-16,0 0-23 16,0 0 18-16,13 17-5 0,5 0 18 15,13 8 14 1,6 3-18-16,7 10 2 0,5 21-2 15,7 14 9-15,-6 14-6 0,5 18 35 0,1 10-5 16,0 10-21-16,-13 4 52 16,13 0 42-16,-13 0-31 0,1 3 1 15,-7 1 31 1,-12 10 25-16,0 3-48 0,-13 7-31 0,-6 4 33 16,-6 7-11-16,-6-8-42 15,0-6-18-15,-7-7 8 0,1-11-33 16,0-10 16-16,-1-17 7 0,-5-11-19 0,-1-11 7 15,0-13 33 1,-5-7 55-16,5-14-25 0,-6-8-38 16,7-6-23-16,18-35-1 15,-38 39-7-15,38-39-4 0,-43 34-8 16,6-13 3-16,37-21-11 16,-37 14-2-16,37-14-10 15,-37 21-99-15,37-21-115 0,0 0-160 16,0 0-194-16</inkml:trace>
        </inkml:traceGroup>
      </inkml:traceGroup>
    </inkml:traceGroup>
    <inkml:traceGroup>
      <inkml:annotationXML>
        <emma:emma xmlns:emma="http://www.w3.org/2003/04/emma" version="1.0">
          <emma:interpretation id="{BB910069-DC80-472F-8277-29D180FB7555}" emma:medium="tactile" emma:mode="ink">
            <msink:context xmlns:msink="http://schemas.microsoft.com/ink/2010/main" type="paragraph" rotatedBoundingBox="20395,6802 33918,5048 34490,9455 20967,11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2D1666-5782-4910-B768-CFEB24CDC713}" emma:medium="tactile" emma:mode="ink">
              <msink:context xmlns:msink="http://schemas.microsoft.com/ink/2010/main" type="line" rotatedBoundingBox="20395,6802 33918,5048 34490,9455 20967,11209"/>
            </emma:interpretation>
          </emma:emma>
        </inkml:annotationXML>
        <inkml:traceGroup>
          <inkml:annotationXML>
            <emma:emma xmlns:emma="http://www.w3.org/2003/04/emma" version="1.0">
              <emma:interpretation id="{00EF6C6F-070E-4D46-BEF0-791C1C98AFE4}" emma:medium="tactile" emma:mode="ink">
                <msink:context xmlns:msink="http://schemas.microsoft.com/ink/2010/main" type="inkWord" rotatedBoundingBox="20525,7801 25021,7217 25337,9653 20841,102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209009.36">1797-122 824 0,'0'0'59'0,"0"0"56"16,0 0-6-16,0 0-77 0,0 0 78 15,0 0-48-15,0 0-8 0,55-45-16 16,1 17 9-16,0 11 3 16,0 3-1-16,6 0-4 0,-7 4-45 15,1 3 13 1,-6 0-33-16,-7 3-1 0,1 4 26 15,-44 0 10-15,37-3 8 16,-37 3-23-16,0 0 4 0,37-7-4 16,-37 7-6-1,0 0 2-15,0 0-15 0,0 0 35 16,0 0-21-16,0 0 5 16,0 0-14-16,0 0 20 15,0 0 0-15,0 0-6 0,0 0 13 16,0 0-13-16,0 0-43 15,0 0 50-15,0 0-51 0,37 0 25 16,-37 0 32 0,44 0-48-16,-44 0 46 0,31-4-11 15,-31 4 0-15,0 0 17 0,0 0-6 16,0 0 12-16,0 0-33 16,0 0 10-16,0 0-14 0,0 0 6 15,0 0 28 1,0 0-71-16,0 0-32 0,0 0 0 15,0 0-37 1,0 0-125-16,0 0-13 0,0 0-20 16</inkml:trace>
          <inkml:trace contextRef="#ctx0" brushRef="#br1" timeOffset="-208529.56">2237-268 437 0,'0'0'97'0,"0"0"7"16,0 0-10-16,0 0-23 0,0 0-7 15,0 0-6 1,0 0 7-16,0 0 78 0,0 0-29 15,-25 49-9-15,12-7 0 16,7-4-44-16,0 7-6 0,0 8 17 16,0 6 48-1,-7 7 8-15,-5 11-47 0,-1 6-18 16,1 8-18-16,-7 3-1 0,-12 3-3 16,-1-6-16-16,1-1-25 15,6 1-10-15,-6-7 34 0,6-4-34 16,0-7 24-1,6-7-34-15,0-10 20 0,1-11 14 16,5-7-11-16,19-38 2 16,-19 42-3-16,19-42 8 0,0 0-2 15,-18 35-8-15,18-35-9 0,0 0 9 16,0 0-9 0,0 0 12-16,0 0 0 0,0 0 5 15,0 0-31-15,0 0-84 16,0 0-207-16,0 0-140 0,0 0-38 15</inkml:trace>
          <inkml:trace contextRef="#ctx0" brushRef="#br1" timeOffset="-208199.48">1561 1404 778 0,'0'0'107'15,"0"0"38"1,0 0-58-16,0 0-68 0,0 0 15 16,0 0 21-16,0 0 24 0,44-3 6 15,5-4 20 1,1-4 7-16,-1 4 27 0,7 0-50 15,0 4-62-15,0-4-13 16,-7 3 4-16,-5 1-3 0,-44 3 8 16,49-7-23-16,-49 7 11 0,0 0-1 15,0 0-30 1,44 3-222-16,-44-3-86 0,0 0-56 16,0 0-30-16</inkml:trace>
          <inkml:trace contextRef="#ctx0" brushRef="#br1" timeOffset="-210349.33">508 84 635 0,'0'0'128'0,"0"0"12"0,0 0 73 15,0 0-10 1,0 0-79-16,0 0-62 0,0 0 3 16,0 0-52-16,0 0-24 15,0 0 17-15,0 0 0 0,0 0-15 16,0 0-29-1,0 0 83-15,37 52-50 0,-6 4-8 16,0 3-5-16,0 7 64 16,12 0 15-16,13-3-6 0,6 3 39 15,6 1-59-15,0-12-35 0,0 5 46 16,-6-12-31 0,-6-2-19-16,0-8 15 0,-19-10-11 15,-37-28-5-15,44 28 20 16,-44-28-15-16,0 0-5 0,0 0 29 15,0 0-12-15,0 0 5 16,0 0 16-16,0 0 50 0,0 0-7 16,0 0-40-1,18 41 13-15,-18-41-37 0,-31 60 46 16,-12-8-10-16,-7 0-2 0,-18 4 10 16,0 3-56-16,-7-3 8 15,-5 3 14-15,-1-3-22 0,7 3-4 16,-7-3 12-1,13-7-15-15,6-1 14 0,7-6 5 0,5-11-16 16,7-3-12 0,12-7 26-16,31-21-17 0,0 0-125 15,-38 21-160-15,38-21-262 0,0 0-115 16</inkml:trace>
          <inkml:trace contextRef="#ctx0" brushRef="#br1" timeOffset="-211029.6">6 0 964 0,'0'0'162'0,"0"0"84"0,0 0-113 16,0 0-14-16,0 0-24 15,0 0-41-15,0 0-35 0,0 0-1 16,0 0-5-1,0 0-23-15,0 0-1 0,0 0 13 16,0 0 13-16,12 35-10 16,13 17-5-16,18 11-20 0,7 3 39 15,6 7-19-15,6 4 17 16,0 0-17-16,0-4-12 16,0-3 27-16,-7-8-15 0,1-3-7 15,-6-6-5-15,-7-11 51 16,-6-11-37-16,-37-31-8 0,0 0-12 15,44 38 31 1,-44-38 18-16,0 0 6 0,0 0 8 16,0 0 1-16,0 0 2 0,0 0 19 15,0 0-22 1,0 0-14-16,0 0 8 0,0 0 6 16,0 0-20-16,0 0-9 15,18 38-8-15,-18-38 10 0,0 0-1 16,-37 42-9-1,-6-3-8-15,-1-8 13 0,-12 11-24 16,-6 3 22-16,-6 4-8 16,0 0 7-16,6 6-4 0,-6-6 0 15,12-4 10-15,0-3-3 0,7-4-23 16,12-10 15 0,37-28 7-16,-37 28-5 0,37-28-24 15,0 0 2-15,0 0-62 16,0 0-200-16,0 0-278 0,0 0-41 15</inkml:trace>
          <inkml:trace contextRef="#ctx0" brushRef="#br1" timeOffset="-207489.62">3501-905 539 0,'0'0'114'0,"0"0"-30"16,0 0 14-16,0 0-58 0,0 0 36 15,0 0-2-15,0 0 21 16,0 0-65-16,0 0 6 0,0 0 1 16,-19 59-3-16,-12 11 57 0,-12 17 9 15,-13 17 11 1,0 25 20-16,-6 17 12 0,-6 11-43 15,0 3-52-15,0-3-29 16,6-7-8-16,12-14 1 16,13-11 8-16,12-13-24 15,13-11 34-15,6-11 75 0,12-6-44 16,6-11-7-16,7-10-7 0,6-4-19 16,12-7 13-1,0-7 10-15,6 1-8 0,1-12-16 16,-1 1 0-16,7 0-11 15,-13-4-5-15,6-3-5 0,-5-3-11 16,-7-1 2 0,0-6 3-16,-31-18 10 0,37 17-5 15,-13-3-9-15,-24-14-9 0,31 7 23 16,-31-7-10 0,0 0-5-16,25 10 1 0,-25-10 12 15,0 0 0-15,0 0-6 16,0 0-11-16,0 0 6 0,0 0-61 15,0 0-53 1,0 0-48-16,0 0-63 0,44-24-112 16,-44 24-58-16,0 0-57 0</inkml:trace>
          <inkml:trace contextRef="#ctx0" brushRef="#br1" timeOffset="-204029.42">3761 415 567 0,'0'0'126'0,"0"0"-40"0,0 0 28 16,0 0-67-1,0 0 20-15,0 0-72 0,0 0 59 16,0 0-70-16,0 0 58 15,0 0 42-15,0 0 3 0,0 0 0 16,43-35-31 0,-43 35-41-16,56-49 13 0,-6 4-44 15,-13-4 68-15,6-3-90 0,-5 0 92 16,-1-8-36-16,-6 8 12 16,-6 3 13-16,-1 11-37 0,-24 38 73 15,19-45-6 1,-19 45 21-16,0 0-6 0,0 0-27 15,12-38-20-15,-12 38-19 16,0 0-15-16,0 0-11 0,0 0 14 16,0 0-3-1,0 0 3-15,0 0-2 0,0 0 5 16,0 0-3-16,0 0-5 0,0 0-20 16,0 0-6-16,0 0 15 15,0 0 9-15,0 0-3 16,0 0 20-16,0 0 10 15,0 0-14-15,0 0-20 16,0 0 1-16,0 0-25 0,0 0 39 16,-43-28-20-16,43 28 21 0,-56-14-1 15,19 7-4 1,37 7-13-16,-43 3-2 0,-1 1-11 16,44-4 19-16,-43 14-30 0,43-14 21 15,-37 21 1-15,37-21 23 16,-38 27-15-16,38-27 0 0,0 0 6 15,0 0-6 1,-31 42 0-16,19-7-23 0,12-35 7 16,0 49 25-16,12-7-28 0,7-4 4 15,0-3 24-15,5 3 11 16,1-3-20-16,-25-35-13 0,50 52 13 16,-7-7-3-1,7-6 6-15,-1-1-6 0,1-3-10 16,0-4 20-1,-1-3-2-15,1 4-3 16,-7-5 10-16,-6 1-12 0,0 0-25 16,-37-28 5-16,38 31 32 0,-38-31-10 15,0 0 26-15,0 0-14 16,24 35-6-16,-24-35 20 16,0 0-23-16,-12 49-22 0,12-49 0 15,-43 49 30-15,43-49-7 16,-62 35 6-16,6-18 14 0,12-6-17 15,1-8-38 1,-6-10-39-16,-1-10-11 0,7-8 24 16,43 25 43-16,-56-49 9 0,12 11-16 15,44 38 25 1,-37-42-6-16,37 42-24 0,0 0 19 16,0 0 10-16,0 0-5 15,0 0 0-15,0 0 3 0,0 0-8 16,0 0 5-1,0 0-9-15,0 0 23 0,0 0-14 16,0 0-28-16,0 0 43 16,0 0 5-16,0 0 11 0,0 0 1 15,-49 39-11-15,49-39 6 0,-44 55-24 16,19-9-19 0,25-46 18-16,-37 48-12 0,37-48 17 15,-31 42-7 1,31-42-147-16,0 0-166 0,0 0-99 15,-31 39-83-15</inkml:trace>
        </inkml:traceGroup>
        <inkml:traceGroup>
          <inkml:annotationXML>
            <emma:emma xmlns:emma="http://www.w3.org/2003/04/emma" version="1.0">
              <emma:interpretation id="{91903687-5575-4834-AACB-82EDD955BED2}" emma:medium="tactile" emma:mode="ink">
                <msink:context xmlns:msink="http://schemas.microsoft.com/ink/2010/main" type="inkWord" rotatedBoundingBox="25782,7528 29777,7010 30014,8835 26019,93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-203279.67">5478-752 480 0,'0'0'93'0,"0"0"3"15,0 0-11-15,0 0-13 0,0 0 72 16,0 0-15-16,0 0-8 16,0 0-58-16,0 0-24 0,0 0-12 15,-19 56 24 1,-12-1-27-16,-6 8 22 0,6 7 19 15,-12 13 37-15,5 8-30 16,1 6-7-16,6 8-17 0,0-4-21 16,13-3-24-1,5-1 7-15,7-10 22 0,6 0 19 16,12-10 1-16,1-4-4 0,12 0-41 16,-1-14 17-1,7-3 26-15,0-11-20 0,0-3 15 16,7-7 12-16,-1-11-12 15,0 1-8-15,-37-25-10 0,37 17-8 16,-37-17 9 0,0 0 6-16,0 0-8 0,37 14-12 15,-37-14-1-15,0 0 12 0,0 0-25 16,0 0-10-16,0 0 13 16,0 0-19-16,0 0 21 0,0 0 3 15,0 0-78 1,0 0-74-16,0 0-146 0,0 0-211 15,31-21-44-15</inkml:trace>
          <inkml:trace contextRef="#ctx0" brushRef="#br1" timeOffset="-202754.56">5806-202 758 0,'0'0'225'16,"0"0"-36"-16,0 0 1 0,0 0-48 15,0 0-3 1,0 0 23-16,0 0-38 0,0 0-63 16,0 0-8-16,0 0-48 0,0 0 18 15,0 0-43-15,0 0 27 16,0 0-16-16,0 0-2 0,0 0 14 16,0 0 11-1,0 0 8-15,0 0 27 0,0 0 5 16,13 46-5-16,-7 2 14 15,0 8-23-15,0 3 24 16,0-3 2-16,1 0-17 16,-1-1-22-16,0-6-4 0,0-3-28 15,-6-8-10-15,0-38 32 0,12 42-14 16,-12-42 10 0,0 41-10-16,0-41 3 0,7 35-11 15,-7-35-9-15,0 0 9 16,12 39 11-16,-12-39-6 0,6 38 0 15,-6-38-3 1,0 0-124-16,0 0-376 0,6 35-187 16</inkml:trace>
          <inkml:trace contextRef="#ctx0" brushRef="#br1" timeOffset="-202259.28">6351 411 595 0,'0'0'160'0,"0"0"80"15,0 0-85-15,0 0 49 16,0 0-34-16,0 0-91 0,0 0-23 15,0 0-41 1,0 0 1-16,0 0-30 0,0 0-8 16,-43 32 42-16,43-32-15 0,0 0-26 15,0 0-81-15,0 0-29 16,0 0 1-16,0 0 47 0,0 0 30 16,0 0 21-1,6-42 6-15,-6 42 21 0,37-31-14 16,-37 31 49-16,44-21-49 15,-44 21 73-15,37-4 19 0,-37 4 57 16,0 0-7 0,0 0 4-16,25 45 15 0,-19-10 24 15,-6 4-49-15,-6-5-40 0,-7 5-30 16,13-39-16-16,-24 52-17 16,-1-10 4-16,25-42 0 0,-37 49 0 15,37-49-26 1,-38 41-4-16,38-41-50 0,0 0-85 15,0 0-156-15,0 0-109 16,0 0-103-16</inkml:trace>
          <inkml:trace contextRef="#ctx0" brushRef="#br1" timeOffset="-201889.21">6637 35 721 0,'0'0'163'0,"0"0"66"16,24-31-15-16,-24 31-91 0,0 0-69 15,0 0 1 1,0 0-13-16,0 0 46 0,0 0-11 15,0 0 43-15,19 56-15 16,-7-1-66-16,-5 1 65 0,-7 0-20 16,0-1-21-16,6 1-15 15,-6 0-3-15,0-4-27 16,0-7-22-16,0-3 12 0,0-7 1 16,0-35 0-1,0 42 3-15,0-42-12 0,0 35-12 16,0-35-7-16,0 0-34 15,0 0-212-15,0 0-227 0,0 0-93 16</inkml:trace>
          <inkml:trace contextRef="#ctx0" brushRef="#br1" timeOffset="-201339.64">6872-578 451 0,'0'0'58'16,"37"-3"13"-16,-37 3 6 0,0 0 22 15,44 41-7-15,-7-2 60 16,0 3 24-16,0 3 13 0,-6 7 12 15,12 7-55 1,-5 4-21-16,-1 3 0 16,0 0-23-16,-6 4-38 0,0 0 2 0,-6-4 28 15,-7-3 1-15,-5-1 32 16,-7 1 6-16,0-4-50 0,-12-3-25 16,-6 0-20-1,-7-4 3-15,-6-7-17 0,0-3-34 16,1-7 19-16,24-35 0 15,-38 38-6-15,38-38-6 0,0 0-3 16,0 0 6 0,-31 35-13-16,31-35-103 0,0 0-83 15,0 0-158-15,0 0-104 0,0 0-94 16,0 0 19-16</inkml:trace>
          <inkml:trace contextRef="#ctx0" brushRef="#br1" timeOffset="-194069.62">8180 359 592 0,'0'0'93'0,"0"0"17"15,0 0 26-15,0 0-14 0,0 0 32 16,0 0 40 0,0 0 1-16,0 0-5 0,0 0-102 15,-38-3-39-15,38 3-20 0,-43 7-25 0,43-7 35 16,-43 7-36 0,43-7 4-16,-44 10 53 0,44-10-18 15,0 0-1-15,0 0 1 16,0 0 5-16,0 0 29 0,0 0-95 15,0 0-40-15,-31-14 44 16,31 14-9-16,0 0 5 0,-18-35-16 16,18 35 9-1,-7-42 26-15,7 42 0 0,0-41 18 16,0 41-18-16,7-35 0 16,-7 35 20-16,0 0-31 0,0 0 26 15,0 0-15-15,0 0 9 16,0 0-9-16,0 0-12 15,0-28 0-15,0 28-1 0,0 0 22 16,0 0-16-16,0 0-17 16,0 0 45-16,0 0-42 0,0 0 47 15,0 0-46-15,0 0 6 0,18-35 17 16,-18 35-3 0,0 0 21-16,0 0-32 0,0 0 15 15,0 0-12-15,31-35-5 16,-31 35 38-16,0 0-33 15,0 0 8-15,0 0 12 0,0 0-36 16,0 0 47-16,0 0-36 16,0 0 25-16,0 0-5 0,0 0 1 0,0 0 7 15,31-7-33-15,-31 7 42 16,0 0-33 0,0 0 3-16,37 7 22 0,-37-7-36 15,0 0 37-15,0 0-5 0,0 0 13 16,0 0 21-16,0 0-33 15,0 0 25-15,0 0-27 0,0 0 11 16,0 0 19 0,0 0-39-16,25 42 21 0,-25-42 4 15,6 35-27-15,-6-35 35 0,7 35-18 16,-7-4 51-16,0-31 10 16,-13 38-20-16,7-10-22 0,6-28-2 15,-12 42-29 1,-1-11 9-16,13-31 13 0,-12 42-24 15,-1-14 26-15,13-28 28 16,-12 38 4-16,12-38 18 0,-19 39-11 16,1-8-6-16,18-31 18 0,-31 35-25 15,12-7-16-15,19-28-3 16,0 0-23-16,-43 42 11 0,43-42-18 16,-37 31 8-16,37-31-4 15,0 0-13-15,-37 38 14 0,37-38-15 16,0 0 16-1,-38 32-12-15,38-32 0 0,0 0 5 16,0 0-9-16,0 0 13 16,0 0-4-16,0 0-10 0,-37 27 5 15,37-27-15-15,0 0-73 0,0 0-88 16,0 0-96 0,0 0-174-16,0 0-329 0</inkml:trace>
          <inkml:trace contextRef="#ctx0" brushRef="#br1" timeOffset="-195969.29">8149 262 515 0,'0'0'92'0,"0"0"18"15,0 0-32-15,0 0-7 16,0 0-52-16,0 0 71 0,0 0 11 16,0 0 31-1,0 0-57-15,0 0-12 0,0 0-36 16,0 0 10-16,0 0-68 0,0 0-69 16,0 0-21-16,0-46 16 15,0 8 56-15,0 38 26 0,-7-35-12 16,7 35 35-1,0 0-11-15,0 0-5 0,0 0 6 16,0 0 20-16,0 0-17 16,0 0 104-16,0 0-23 15,0 0 51-15,7 35-42 0,-1 0 30 0,-6 7 45 16,-6 3-53 0,-1 0-46-16,1-7-29 0,0 1 4 15,0-1 8-15,-7-3 17 16,-5 7 45-16,-1-7-37 15,19-35-8-15,-25 48-20 16,1-13-18-16,24-35-21 0,-31 42 0 0,31-42-12 16,0 0 5-1,0 0-24-15,0 0-216 0,-38 38-184 16,38-38-124-16</inkml:trace>
          <inkml:trace contextRef="#ctx0" brushRef="#br1" timeOffset="-192789.79">8626-233 721 0,'0'0'184'16,"0"0"19"-1,0 0-81-15,0 0-88 0,0 0 51 16,0 0 11-16,0 0 7 16,49-14-8-16,-5-3-68 0,5-8 0 15,-5-3 19-15,-1 0 2 0,0-6-17 16,1-1 5 0,-7-7-39-16,0 0 14 0,-12 7 26 15,0 4 67-15,-25 31-10 16,18-35-18-16,-18 35 10 0,0 0-13 15,0 0 5-15,0 0-36 16,0 0-34-16,0 0-8 0,0 0 8 16,0 0-8-16,0 0 10 0,0 0-25 15,-24 49 26-15,11 7-11 16,-5 6-15-16,-1 12 10 16,0 9 22-16,1 8 77 15,-1 6-6-15,7-3-6 0,-7-3-28 16,7-8-21-16,6-6-7 15,-1-7-8-15,7-11 13 16,7-3 7-16,-1-11 1 16,0 0-11-16,0-10-17 0,-6-7 3 15,0-28-14-15,0 0 0 0,0 0 11 16,6 28-1-16,-6-28-7 16,0 0-3-16,0 0 0 0,0 0-15 15,0 0-177 1,0 0-217-16,0 0-200 0,0 0-47 0</inkml:trace>
        </inkml:traceGroup>
        <inkml:traceGroup>
          <inkml:annotationXML>
            <emma:emma xmlns:emma="http://www.w3.org/2003/04/emma" version="1.0">
              <emma:interpretation id="{9EC1E405-58E3-497F-9A96-461C42EE2A08}" emma:medium="tactile" emma:mode="ink">
                <msink:context xmlns:msink="http://schemas.microsoft.com/ink/2010/main" type="inkWord" rotatedBoundingBox="30178,5533 33918,5048 34490,9455 30749,9940"/>
              </emma:interpretation>
              <emma:one-of disjunction-type="recognition" id="oneOf4">
                <emma:interpretation id="interp4" emma:lang="" emma:confidence="0.5">
                  <emma:literal>(12)</emma:literal>
                </emma:interpretation>
                <emma:interpretation id="interp5" emma:lang="" emma:confidence="0">
                  <emma:literal>(192)</emma:literal>
                </emma:interpretation>
                <emma:interpretation id="interp6" emma:lang="" emma:confidence="0">
                  <emma:literal>(172)</emma:literal>
                </emma:interpretation>
                <emma:interpretation id="interp7" emma:lang="" emma:confidence="0">
                  <emma:literal>(102)</emma:literal>
                </emma:interpretation>
                <emma:interpretation id="interp8" emma:lang="" emma:confidence="0">
                  <emma:literal>(174)</emma:literal>
                </emma:interpretation>
              </emma:one-of>
            </emma:emma>
          </inkml:annotationXML>
          <inkml:trace contextRef="#ctx0" brushRef="#br1" timeOffset="-167129.65">11592-937 499 0,'0'0'16'0,"0"0"93"16,-25 28-3-16,0 10-5 0,-6 8-8 15,0 9 36-15,-6 19 28 16,-6 6-41-16,6 7-5 0,6 3 31 15,0 8-29-15,6 3-9 16,6 0 38-16,7-3-49 0,12-4-6 16,6-7 2-16,13-4-15 0,-1-10-38 15,13-3-7 1,13-11-11-16,-7-6 1 0,6-12-15 0,1-2-4 16,-1-11 13-16,-6-8-23 15,-6 1 12-15,-6-7 2 16,-25-14 1-16,0 0-9 15,31 18 4-15,-31-18-101 0,0 0-87 16,0 0-91-16,0 0-155 16,0 0-141-16</inkml:trace>
          <inkml:trace contextRef="#ctx0" brushRef="#br1" timeOffset="-166799.95">11641-484 709 0,'0'0'36'0,"0"0"58"0,0 0 1 15,0 0-40-15,0 0 33 0,0 0 14 16,0 0-1-16,13 45-1 0,-7 4-42 16,0 0-6-16,0 0 11 15,1-4-3-15,5 4-10 0,-6-4-22 16,0 0-38-16,1-3 10 16,-1-4 2-16,0 1 5 15,0-8 2-15,0 0-23 16,-6-31-340-16,0 32-98 0</inkml:trace>
          <inkml:trace contextRef="#ctx0" brushRef="#br1" timeOffset="-166389.91">11945 56 724 0,'0'0'-21'0,"0"0"17"0,0 0 9 0,0 0-16 16,0 0-6 0,0 0 14-16,0 0-18 0,-25-14 1 15,25 14-6-15,-12-28 14 16,12-3 18-16,6 3-15 0,13 4-5 0,-7-1 14 15,7 1-6 1,-1 3-17-16,-18 21 25 0,25-21 5 16,-6 14 12-16,-19 7 42 0,0 0 12 15,0 0 34-15,18 35-5 16,-12-4-31-16,-6 8-17 0,-6-1-3 0,-6 4 2 16,-13 3-39-1,0 0-3-15,0-3-6 0,1-4 12 16,-1 1-29-16,0-8 12 15,25-31-104-15,-25 31-67 0,25-31-54 16,0 0-98-16</inkml:trace>
          <inkml:trace contextRef="#ctx0" brushRef="#br1" timeOffset="-164969.89">12354-473 203 0,'0'0'94'0,"0"0"-30"15,0 0-20 1,0 0-33-16,0 0-11 0,0 0 2 15,0 0-11-15,0 0 4 16,0 0-12-16,-31-39 7 0,25 1-5 0,18 3 18 16,1 4-10-16,5-1 22 0,-18 32-25 15,31-31 14 1,-31 31 10-16,31-21-9 0,-31 21 24 16,43-3 44-16,-43 3-4 15,31 24-10-15,-12 7 13 0,-13 8 36 0,0 3-7 16,-6 6-8-1,-6 5 6-15,0 2 11 0,-6 4-26 16,-13-3-10-16,6 0-47 0,-6 0-15 16,7-4 35-16,-7-10-53 15,7-7 12-15,18-35-35 0,-19 34 42 0,19-34-13 16,0 0 25 0,0 0-3-16,-12 32-25 0,12-32 36 15,0 0-13-15,0 0 18 16,0 0-21-16,0 0-11 0,37 21 0 15,-6-14 1-15,0 0 21 16,-31-7-31-16,37-4 6 0,-6 1-18 16,-31 3 42-16,31-7-61 0,-31 7-108 15,0 0-103-15,0 0-44 0,25-28-47 16</inkml:trace>
          <inkml:trace contextRef="#ctx0" brushRef="#br1" timeOffset="-164569.97">12540-860 263 0,'-6'-28'32'15,"6"28"24"-15,-7-28 8 16,7 28 9-16,0 0-31 0,0 0-22 16,0 0 16-16,0 0 5 0,0 0 69 0,0 0-54 15,0 0-7 1,31 28 20-16,-12 10 36 0,0 11 68 16,-1 3-72-16,7 11-14 15,0 0 24-15,-1 3 1 0,-5 7-7 0,6 0-33 16,0 0-19-1,-7 1 37-15,1-1 44 0,-7-4-30 16,1-6-45-16,-1 0-14 0,-12-7 3 16,0-4-32-16,0-3 18 0,0-8-26 15,-12 1 6-15,-7-4-1 0,0 1-33 16,1-8-150-16,18-31-161 16,-37 38-141-16,37-38-122 15</inkml:trace>
          <inkml:trace contextRef="#ctx0" brushRef="#br1" timeOffset="-163699.77">12905-1543 409 0,'0'0'64'0,"0"0"29"0,0 0 2 16,0 0-53-16,0 0-6 0,0 0-17 15,0 0-24-15,0 0 5 16,0 0 28-16,0 0-4 0,31 11 15 0,-6 10 11 16,6 3-27-1,0 14 23-15,0 4 3 0,6 10 27 0,7 7-20 16,-1 11 10-16,0 3 73 15,1 7 12-15,-1 8-61 0,0 2-18 16,-5 4 52-16,-7 4-38 16,0 3-6-16,-7 0-15 0,1 0 17 15,-6 3-30-15,-7-3 15 0,-6 0-19 16,1 4 14-16,-7-8 5 0,-7 1-33 16,-5-4 1-16,-7-4 31 0,1-2 8 15,-7-5-19 1,0-3-11-16,0-3-7 0,-6-4-8 0,0-7-11 15,-6-3 13-15,6-4-20 16,0-3-4-16,0-7-2 0,-6-4-5 16,12 4 0-16,-6-14 0 0,31-35-9 0,-31 34-21 15,31-34-111 1,0 0-93-16,-49 35-146 0,12-10-98 0,37-25-39 16,-56 27 6-16</inkml:trace>
          <inkml:trace contextRef="#ctx0" brushRef="#br1" timeOffset="-191589.72">9853-233 640 0,'0'0'48'16,"0"0"-7"-16,0 0-9 0,0 0-32 16,0 0 11-1,0 0 12-15,0 0-23 0,0 0 6 16,0 0-6-16,0 0 0 15,31 3-3-15,-31-3 17 0,31-14-22 16,-31 14 13-16,31-31 11 16,-6 0-10-16,-7-4-13 0,1 0 26 15,-7-3-13-15,1 6 13 0,-13 1 48 16,0 31 85 0,0 0 54-16,0 0-106 0,0 0-48 15,-44-24-32-15,1 24-18 16,6 14 10-16,-1 7-4 0,38-21-8 15,-43 41 62-15,12-2 6 16,12-5-22-16,1-6-15 0,18-28-19 16,-6 32 8-16,6-32 3 0,6 31-21 15,-6-31 1-15,0 0 1 16,37 14-1-16,-12-14-9 0,-25 0 0 16,37-24-6-16,-6-1-30 15,-31 25-3-15,31-45 12 0,-12 7 16 16,-13 3 23-1,-6 35-9-15,0-39 14 0,0 39 76 16,0 0-61-16,0 0-15 16,-50-13 7-16,7 13-15 0,6 10-11 15,-1 4-113-15,7-4-154 0,31-10-102 16,-31 18-93 0</inkml:trace>
          <inkml:trace contextRef="#ctx0" brushRef="#br1" timeOffset="-192143.39">9884 199 394 0,'0'0'110'16,"0"0"-7"-1,0 0-9-15,0 0-35 0,0 0 54 16,-19 28 26-16,19-28 42 15,0 0 4-15,-12 35-79 0,12-35-17 16,-13 34-34-16,13-34 4 16,0 25 13-16,0-25-34 0,0 0 1 15,13 31-27-15,-13-31 12 0,0 0-16 16,0 0 2-16,0 0-15 16,31 7 5-16,-31-7-7 0,0 0 12 15,31-24-23 1,-31 24 3-16,18-39-4 0,-5 8 32 15,-13 31-25-15,6-31-4 16,-6 31 4-16,-6-28 40 0,6 28 20 16,0 0-53-16,0 0 16 15,-31 0-14-15,6 7-4 0,25-7-3 16,-31 28 22-16,31-28 2 0,-31 31-22 16,31-31 2-16,-19 35 19 15,19-35-28-15,-12 28 2 16,12-28-28-16,0 0-135 15,0 0-78-15,0 0-91 0,0 0-8 16</inkml:trace>
          <inkml:trace contextRef="#ctx0" brushRef="#br1" timeOffset="-167559.82">10408-324 498 0,'0'0'127'15,"13"-24"42"-15,-13 24 14 0,25-28-15 0,-25 28-64 16,37-35 28 0,-6 7-11-16,0 4-48 0,-31 24-10 15,37-38-2-15,-12 3-9 16,-7 7-28-16,1-7-32 15,-7 4 8-15,1-7-21 16,5-4 21-16,1 0 3 0,6-7-3 16,-7-7-27-16,1-3 17 0,-1 7 19 15,-5 7-18-15,-1 6 12 16,-12 39-16-16,6-28-2 0,-6 28 10 16,0 0-2-1,-43 14 28-15,0 11-43 0,-1 6 37 0,-5 4 21 16,-1 7-56-1,7 0 20-15,-1 6-24 0,7-6 18 16,12-4-23-16,7 1 20 0,12-1 0 0,6-7 12 16,12 1 3-1,7-4-23-15,12 0 12 0,0-1 15 16,12 1 19-16,7-3-29 16,-7 3-10-16,6 6 37 15,1 1-5-15,0 10 40 16,-7 1-22-16,-12 3 2 0,0-1-16 15,-19 1-7-15,-6 7 1 16,-12 3 0-16,-6-3-20 0,-13-4 22 16,-6 0-14-16,0-10 9 0,-6-4-32 15,0-13 35-15,6-4-37 16,31-21-68-16,-50 3 31 0,50-3 7 16,-43-24 47-16,43 24-47 15,-31-49-14-15,6 4 31 0,13 3 15 16,12 42 33-1,-13-35-37-15,13 35 9 0,0 0 22 16,0 0-33-16,0 0 8 16,0 0 1-16,0 0 49 0,0 0 6 15,-12 42-32-15,-7 0-11 0,1 6 19 16,-7 1 5-16,-12 3 10 16,6-3-158-16,0-4-197 0,6-3-71 15,0-3-53-15</inkml:trace>
          <inkml:trace contextRef="#ctx0" brushRef="#br1" timeOffset="-189239.73">11158-2431 480 0,'0'0'102'0,"-31"-7"20"15,31 7-22-15,0 0-46 0,0 0-38 16,0 0 22-16,0 0 38 0,-18 38-28 16,5 4-15-16,7 7 27 15,0 10 78-15,6 14-45 0,-6 7-24 16,-1 7 9-16,7 4-21 15,-6 3-21-15,6-7-12 0,0 0 17 16,0-3-55 0,0-8 37-16,0-6-23 0,0-11 5 0,0-3 28 15,0-11-53-15,0-45 27 0,0 46-2 16,0-46-11 0,0 0 0-16,0 34 37 0,0-34-24 15,0 0-13-15,0 0 35 16,0 0-4-16,0 0-47 0,0 0 12 0,0 0-137 15,0 0-20-15,0 0-26 16,0 0 16-16,-37-41-10 0,12 13 11 16,25 28 53-16,-31-39 12 0,6 12 45 15,1-1 20-15,24 28 20 16,-31-32 33-16,12 4-15 0,19 28 13 16,-31-31 34-16,31 31 14 15,0 0 11-15,-25-24-10 0,25 24 8 16,0 0-7-1,0 0 18-15,0 0-8 0,0 0-20 0,0 0 2 16,0 0-4-16,0 0 5 16,0 0 28-16,0 0-31 0,0 0-15 15,0 0-26-15,0 0 17 0,0 0-10 16,0 0 3 0,0 0-24-16,0 0-2 0,0 0 48 0,0 0-45 15,0 0 24-15,0 0 9 16,0 0-7-16,0 0 27 15,0 0 16-15,0 0-35 16,0 0 22-16,0 0-2 0,-6-35-52 16,6 35 24-16,0 0-17 0,6-38-34 0,-6 38 59 15,0 0-25-15,0 0-24 16,0 0 29-16,0 0-16 0,0 0 2 16,0 0 15-1,38 7-9-15,-38-7 30 0,43 34-27 0,-43-34 15 16,37 53 6-1,-6-15-27-15,-31-38 14 0,25 45 11 0,-25-45-23 16,31 42 10 0,-31-42 13-16,0 0-44 0,25 38 5 15,-25-38 25-15,0 0-12 0,0 0 7 0,0 0 25 16,0 0-19 0,0 0 36-16,0 0 32 0,31 11-13 0,0-18-34 15,6-18-17 1,6-13 1-16,0-4 11 0,1-6-44 15,-7-1 17-15,6 7-7 16,-12-3 8-16,0 10 23 0,-6 7-46 0,-25 28-117 16,25-28-120-16,-25 28-122 15</inkml:trace>
          <inkml:trace contextRef="#ctx0" brushRef="#br1" timeOffset="-190229.72">10173-2786 404 0,'0'0'52'16,"0"0"-14"-16,0 0-8 0,0 0 6 0,0 0-30 15,0 0 29-15,31-4 6 16,0 11 23-16,6 10-6 0,7 1-17 16,11 10 99-1,7-4-50-15,6 1 41 0,7 2-77 0,18-2 0 16,0-4 1-1,12 0-49-15,6-7 20 0,13-8-21 0,-6-2-9 16,6-4 26 0,-6-4-25-16,-1 1-15 0,-17-4 28 15,-7-7-2-15,-13-3-8 0,-12-8-6 16,-12-3 42-16,-6 1-17 16,-13-1-22-16,-6 3 9 0,-31 25 18 15,24-35-18-15,1 8 11 16,-25 27-24-16,13-28 7 0,-13 28 16 15,12-28-20-15,-12 28 10 16,0 0 2-16,0 0-25 0,0 0 11 16,0 0-5-16,0 0-116 0,0 0-152 15,0-21-73-15</inkml:trace>
        </inkml:traceGroup>
      </inkml:traceGroup>
    </inkml:traceGroup>
    <inkml:traceGroup>
      <inkml:annotationXML>
        <emma:emma xmlns:emma="http://www.w3.org/2003/04/emma" version="1.0">
          <emma:interpretation id="{EBCBF78A-8E3F-4F54-88B4-F1C73D1BAC71}" emma:medium="tactile" emma:mode="ink">
            <msink:context xmlns:msink="http://schemas.microsoft.com/ink/2010/main" type="paragraph" rotatedBoundingBox="21837,12142 32744,11362 32868,13108 21962,13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C8E1E9-786E-4059-A5AF-D2B4976666D2}" emma:medium="tactile" emma:mode="ink">
              <msink:context xmlns:msink="http://schemas.microsoft.com/ink/2010/main" type="line" rotatedBoundingBox="21837,12142 32744,11362 32868,13108 21962,13888"/>
            </emma:interpretation>
          </emma:emma>
        </inkml:annotationXML>
        <inkml:traceGroup>
          <inkml:annotationXML>
            <emma:emma xmlns:emma="http://www.w3.org/2003/04/emma" version="1.0">
              <emma:interpretation id="{8388A486-DA63-42CD-BAAB-F6E157AE2BD2}" emma:medium="tactile" emma:mode="ink">
                <msink:context xmlns:msink="http://schemas.microsoft.com/ink/2010/main" type="inkWord" rotatedBoundingBox="21837,12142 24338,11963 24463,13709 21961,1388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159715.1">1499 4745 180 0,'0'0'84'16,"0"0"3"-16,0 0 24 0,0 0-10 15,0 0-30-15,0 0-36 16,0 0 0-16,0 0 46 0,37-14-4 16,0-11 25-16,7-6-57 0,5-14-19 15,1 3 40 1,-1-7-47-16,1-7 8 16,6-6-27-16,-7-4-6 0,1-1 33 15,-13-2-32-15,-6-1 16 0,-12 0 17 16,-1 8-20-1,-18 9-3-15,0 5 3 0,-6 16 7 16,6 32 11-16,-37-24-58 0,-7 20 4 16,-18 18 28-16,-18 14-17 15,-1 18 7-15,-5 9 4 0,-1 8 11 16,6 0 1 0,13-8-36-16,6-2 35 0,13-12-8 0,18-9-29 15,6-4 37 1,12 0 0-16,13 3-38 0,13 0 56 15,12 4-23-15,12 0 17 16,19 7 29-16,6 7-33 0,12-4 25 16,6 4 29-16,7-1-3 0,6 8 4 15,-6-4-20-15,0 4-5 16,-13-7-43-16,-18-7-8 0,-7-4 42 16,-49-38 12-1,44 38-34-15,-26 1-2 16,-18-5 11-16,-25 12-18 0,-12-8 3 15,-18-3 13-15,-14-7-5 0,-5-7-45 16,0-11-100-16,-7-13 131 0,7-11-138 16,-1-11 48-1,13-3 52-15,7-3 32 0,11 3 12 16,7 7 15-16,37 21-29 16,-31-21 10-16,31 21 9 0,0 0-24 15,0 0 7 1,0 0 24-16,0 0 60 0,-18 32 2 0,5 10-18 15,1 6-34 1,6 8 61-16,-13 3-13 0,0 4-58 16,-12-4-4-16,7-3 3 0,-7-7-36 0,0-11-177 15,12-10-102 1,19-28-107-16</inkml:trace>
          <inkml:trace contextRef="#ctx0" brushRef="#br1" timeOffset="-158855.17">2707 4905 765 0,'0'0'121'16,"0"0"29"-16,0 0-82 0,0 0-26 0,0 0-30 15,0 0-3 1,0 0 90-16,0 0 73 16,50-14-64-16,5 7-10 0,20 0 1 15,5 0-21-15,7 0 11 0,0 0-39 16,6 0-15-1,-7 4-11-15,-5-1-5 0,-13 1-10 0,-6-1 12 16,-19 1-21 0,-5-1 10-16,-38 4 3 0,0 0-30 0,31-3 21 15,-31 3-70-15,0 0-137 0,0 0-66 16,0 0 10 0,-56 45 38-16,0-13 27 0,-6 2-13 15,-12-2 31-15,-1 6 21 16,-5-7 72-16,-1-3 35 15,-5 7 34-15,11-7 20 16,7-4 25-16,12-3 50 0,13-7 70 16,43-14 22-16,-37 14 0 0,37-14 8 0,0 0 58 15,0 0-87-15,0 0-68 16,0 0-56-16,0 0-6 0,0 0 78 16,0 0 11-1,0 0-28-15,37 11-32 0,6-8-28 16,13-13 5-16,6-1-6 15,6-6 4-15,-6 6-36 0,0-3 21 16,-6 4-5-16,-7-1 6 16,-5 4-113-16,-44 7-224 0,37-10-137 15,-6 0-51-15</inkml:trace>
        </inkml:traceGroup>
        <inkml:traceGroup>
          <inkml:annotationXML>
            <emma:emma xmlns:emma="http://www.w3.org/2003/04/emma" version="1.0">
              <emma:interpretation id="{ED59BF21-A4AA-4395-90A8-BB41EC9939A3}" emma:medium="tactile" emma:mode="ink">
                <msink:context xmlns:msink="http://schemas.microsoft.com/ink/2010/main" type="inkWord" rotatedBoundingBox="25814,12088 28666,11885 28754,13127 25903,1333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157509.93">5297 4236 619 0,'0'0'124'0,"0"0"42"0,0 0-50 16,0 0-33-16,0 0-15 0,0 0 12 15,0 0-46 1,0 0 17-16,0 0-5 0,0 0-27 16,0 0-44-16,0 0 14 15,0 0 37-15,0 0-34 0,0 0 17 16,0 0-40-16,0 0 47 15,0 0-35-15,0 0 8 0,0 0 24 16,25-35-35 0,-25 35 2-16,43-38 16 0,-43 38 22 15,43-31-25-15,-43 31-10 0,0 0 20 16,31-25-37-16,-31 25 48 16,0 0 8-16,0 0-32 0,0 0 26 15,0 0-4-15,0 0-28 16,0 0 35-16,0 0-24 0,0 0-12 15,0 0 35 1,0 0-18-16,0 0-12 16,0 0 45-16,0 0-40 0,0 0-9 15,0 0 28-15,0 0-16 0,0 0-13 16,0 0 40-16,0 0-12 0,0 0-11 16,0 0-7-1,0 0 25-15,0 0-27 0,0 0 31 16,0 0-42-16,0 0 30 15,0 0-13-15,0 0 3 0,0 0 15 16,0 0-43-16,0 0 14 0,0 0 14 16,0 0-14-1,0 0 37-15,0 0-28 0,0 0-10 16,0 0 24-16,0 0-9 16,0 0 16-16,0 0 0 0,0 0-25 15,44-24 3 1,-44 24 22-16,43-24-20 0,-6 10-20 15,-37 14 24-15,50-4 43 16,-13 11-3-16,-37-7-44 0,37 28 76 16,-37-28 23-16,25 45 27 0,-13 4-34 15,-18 7-14 1,-19 6-23-16,-6 5-32 0,-18 2 1 16,-7 1 3-16,-6-4-19 15,-6-3-15-15,0-7 3 0,6-11 13 16,0-3 13-1,12-11-18-15,7-7-8 0,12-6 5 16,31-18-29-16,0 0 28 0,0 0 12 16,0 0-27-16,0 0 33 15,25 31 0-15,18-17-24 0,13-7 29 16,0 0 7-16,12-7-8 16,-6-3-31-16,6-1 18 0,0 1-5 15,-6-4 0 1,0-4 20-16,-6 4-31 0,-7-7 2 15,1 4-16-15,-19 3-198 16,-31 7-141-16,49-25-86 0</inkml:trace>
          <inkml:trace contextRef="#ctx0" brushRef="#br1" timeOffset="-157020.25">7094 4313 1093 0,'0'0'156'0,"0"0"17"16,-6 35-54-16,6-35-50 16,-56 45-19-16,-12-3-39 0,-7-11 14 15,-12 7 10 1,1-3-39-16,-13 4 16 0,-7-8 3 15,13-7 52-15,13-3-12 16,12-7 4-16,18-7-32 0,1-7 4 16,18-3-9-16,31 3-39 15,0 0 17-15,-25-46 4 16,19-2-13-16,18-5 5 0,13-9 15 16,18-5-3-16,7-2-21 15,-1 3 17-15,1 6-14 0,-13 15-3 16,-6 10 18-1,-31 35 16-15,0 0-42 0,31-31 21 16,-31 31 25-16,0 0-7 16,0 0-26-16,0 0 134 0,0 0-2 15,25 59-50-15,-13 11 5 0,-6 3-15 16,-6 4-11-16,-6 10-14 16,0-7-26-16,0 3 14 0,0-3-27 15,6-10-3 1,0-4 14-16,6-6-33 0,0-15-156 15,6-3-155-15,-12-42-291 16,31 31-70-16</inkml:trace>
          <inkml:trace contextRef="#ctx0" brushRef="#br1" timeOffset="-156600.39">7893 3703 1319 0,'0'-38'114'0,"0"38"31"16,-50 17-44-16,-5 29-20 16,-20 30 44-16,-5 25-16 0,-19 14 0 15,-1 14-11 1,8-7-31-16,5-14-10 0,25-10-24 15,18-15-15-15,13-6 5 16,19-8-33-16,18-6 32 0,19-11-18 16,18-10-1-16,13-14 7 15,6-4-10-15,6-20-9 16,0-8 21-16,-6-9 3 0,0-8-35 16,-6-14 15-16,-6-7-8 15,-13-10-4-15,0-8-13 0,-18-6 41 16,-13 4-35-1,-6 2 17-15,-13 8 1 0,-11 14-1 16,-14 10 14-16,-17 14-7 16,-1 11-13-16,-6 16-22 0,0 1-161 15,0 7-207-15,13 4-137 0</inkml:trace>
        </inkml:traceGroup>
        <inkml:traceGroup>
          <inkml:annotationXML>
            <emma:emma xmlns:emma="http://www.w3.org/2003/04/emma" version="1.0">
              <emma:interpretation id="{3368830F-58CD-4732-AC6F-C40838179698}" emma:medium="tactile" emma:mode="ink">
                <msink:context xmlns:msink="http://schemas.microsoft.com/ink/2010/main" type="inkWord" rotatedBoundingBox="30100,11794 32761,11604 32850,12857 30190,13048"/>
              </emma:interpretation>
              <emma:one-of disjunction-type="recognition" id="oneOf7">
                <emma:interpretation id="interp11" emma:lang="" emma:confidence="0.5">
                  <emma:literal>300</emma:literal>
                </emma:interpretation>
                <emma:interpretation id="interp12" emma:lang="" emma:confidence="0.5">
                  <emma:literal>3 00</emma:literal>
                </emma:interpretation>
                <emma:interpretation id="interp13" emma:lang="" emma:confidence="0.5">
                  <emma:literal>30 o</emma:literal>
                </emma:interpretation>
                <emma:interpretation id="interp14" emma:lang="" emma:confidence="0">
                  <emma:literal>b 00</emma:literal>
                </emma:interpretation>
                <emma:interpretation id="interp15" emma:lang="" emma:confidence="0">
                  <emma:literal>30 O</emma:literal>
                </emma:interpretation>
              </emma:one-of>
            </emma:emma>
          </inkml:annotationXML>
          <inkml:trace contextRef="#ctx0" brushRef="#br1" timeOffset="-155809.98">9690 3581 978 0,'0'0'184'0,"-13"-28"-53"16,13 28 2-16,0 0-52 15,0 0-29-15,0 0-50 0,0 0 88 16,0 0-51-16,0 0-2 15,0 0-29-15,0 0-18 0,0 0-16 16,50-7 20-16,-1 11 29 0,1 10-5 16,6 10 10-1,-13 4-1-15,1 0-19 0,-1 3 14 16,-12 1 37-16,-6 3 22 16,-13-1 23-16,-12 8-35 0,-19 10-54 15,-18 8 15 1,-12 6-25-16,-13-3 8 0,-6-4-13 15,-1-7-13-15,8-10 2 16,11-11 13-16,7-10-108 0,12-11-41 16,31-10 10-16,0 0 62 0,0 0 36 15,0 0 34-15,37-20-28 16,6 6 25-16,13 3-1 0,-7 8 20 16,1 3-6-1,0 3-10-15,-1 11 23 0,-5 4 21 16,-13 2 36-16,-1 8 44 15,-5 0 12-15,-6 7 35 0,-13 3-49 16,-18 4-18-16,-13 10-39 0,-18-3-29 16,-13 0-8-1,-6 0-29-15,-6-4-5 0,-7-7 16 16,-5-3-9-16,5-7-63 16,7-11-126-16,12-6-214 0,13-8-149 15</inkml:trace>
          <inkml:trace contextRef="#ctx0" brushRef="#br1" timeOffset="-155389.98">10724 4020 1078 0,'0'32'99'0,"-18"-1"124"16,-13-3-89-16,0 10-40 0,-6 0-57 16,0 8 3-16,6-1 95 15,6 0-86-15,6 1 13 16,7-8-45-16,12-3-1 16,6 0 14-16,13-8-50 0,12-2 54 15,0-8-25-15,12-10-9 16,13-7-9-16,-13-3 25 0,7-8-13 15,-7-6 0 1,0-11 3-16,-5-7-6 0,-8-14 13 16,-5-3-9-16,-19-7-12 0,-6 0-4 15,-12-1 23-15,-7 12 39 16,-11 6-15-16,-14 14-7 0,-5 18-37 16,-1 10 3-16,-12 13 24 15,6 15-18-15,7 4-7 0,12 3 7 16,-1 10-11-16,14 0-30 15,11-3-201-15,13-4-143 0,13-6-98 16</inkml:trace>
          <inkml:trace contextRef="#ctx0" brushRef="#br1" timeOffset="-154999.62">11641 3957 1353 0,'-37'4'110'0,"6"13"-18"15,-6 15-32 1,6 6 10-16,6 7-41 0,7 4 2 16,12 0-18-16,6 0 17 15,12-4-15-15,7-7-3 0,24-6-18 16,6-8 17-1,7-7 9-15,0-6-17 0,0-11-3 16,-1-4-15-16,-5-6 45 0,0-7-36 16,-13-11-2-16,0-11 10 15,-12-6-7-15,-7-14-4 0,-5 0 13 16,-7-8 7-16,-18 5 115 16,5 9 58-16,-17 8-25 0,-7 14-73 15,0 6-40-15,-19 15-25 16,-6 17 4-16,-6 14-9 0,-6 7-7 15,12 3-49 1,1 4-111-16,11 0-125 0,7-4-181 16,6 0-113-16</inkml:trace>
        </inkml:traceGroup>
      </inkml:traceGroup>
    </inkml:traceGroup>
    <inkml:traceGroup>
      <inkml:annotationXML>
        <emma:emma xmlns:emma="http://www.w3.org/2003/04/emma" version="1.0">
          <emma:interpretation id="{61C4E042-BE2E-4E56-A04F-B5DF31F29102}" emma:medium="tactile" emma:mode="ink">
            <msink:context xmlns:msink="http://schemas.microsoft.com/ink/2010/main" type="paragraph" rotatedBoundingBox="20741,15349 35200,14423 35400,17548 20941,18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F698CB-2028-4760-852D-81930C5ACFFB}" emma:medium="tactile" emma:mode="ink">
              <msink:context xmlns:msink="http://schemas.microsoft.com/ink/2010/main" type="line" rotatedBoundingBox="20741,15349 35200,14423 35400,17548 20941,18473"/>
            </emma:interpretation>
          </emma:emma>
        </inkml:annotationXML>
        <inkml:traceGroup>
          <inkml:annotationXML>
            <emma:emma xmlns:emma="http://www.w3.org/2003/04/emma" version="1.0">
              <emma:interpretation id="{BC3EB6BD-16D1-4AFE-B032-7DF92BBDB3CE}" emma:medium="tactile" emma:mode="ink">
                <msink:context xmlns:msink="http://schemas.microsoft.com/ink/2010/main" type="inkWord" rotatedBoundingBox="20785,16034 21780,15970 21868,17334 20873,17397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87201.11">161 9144 581 0,'0'0'147'0,"-62"18"49"15,62-18-31-15,0 0 9 16,0 0 66-16,0 0-16 0,0 0-31 0,0 0-8 16,0 0-23-1,0 0 56-15,0 0-38 0,0 0-60 0,0 0 9 16,0 0 72-16,49-14-7 15,1-4-59-15,6 4-33 0,6 4-5 16,-1-4-30-16,8 4 72 0,-1-1 1 16,0 1-31-16,0-1-49 15,-12 1-16-15,0 6 97 0,-13 1-13 16,-12-1-57-16,-31 4-33 16,37 0-21-16,-37 0 11 0,0 0 29 15,0 0 22-15,0 0-21 16,0 0-37-16,0 0-13 0,0 0 8 15,0 0-5-15,0 0-2 0,0 0-6 0,0 0-14 16,0 0 5-16,0 0 9 16,0 0-24-16,0 0-113 0,0 0-115 15,0 0-83 1,0 0-37-16,0 0-61 0,0 0-196 0,0 0-167 16,0 0 7-16</inkml:trace>
          <inkml:trace contextRef="#ctx0" brushRef="#br0" timeOffset="-88001.15">285 7929 949 0,'-19'-4'323'0,"0"-3"15"0,7 4-52 0,0 3-30 16,12 0-43-16,0 0-39 16,0 0-20-16,0 0-45 15,0 0-29-15,0 0-5 16,0 0 6-16,0 0-19 0,0 0-18 16,0 0 13-16,0 0 47 15,43-11-48-15,0-3-9 0,13 4 31 0,6-1-18 16,6-3-10-1,7 4-30-15,-1-4-2 0,0 0-7 16,1 0-11-16,-13 7 6 0,-13-3-6 0,-6-1 10 16,-12 8-4-16,-31 3-10 15,31-4 4-15,-31 4 13 0,0 0 25 16,0 0-16-16,0 0-20 16,0 0 11-16,0 0-10 0,0 0-23 15,-31-7-56-15,31 7-105 16,-43 0-84-16,6-3-62 0,12 6-103 15,25-3-80-15,-49 7 3 0,11 0 68 0,7 4 83 16,31-11 99 0,-43 14 76-16</inkml:trace>
          <inkml:trace contextRef="#ctx0" brushRef="#br0" timeOffset="-87621.11">613 7831 455 0,'-37'4'159'16,"37"-4"6"-1,0 0 23-15,0 0 39 0,0 0 32 16,0 0-16-16,0 0-39 15,0 0-14-15,0 0-27 0,0 0-26 0,0 0 19 16,0 0 82-16,0 0-49 0,-13 31-11 16,7-3-6-16,6 7 42 15,13 10-22-15,-7 11 17 0,0 3-28 16,6 7 26 0,-5 7-34-16,-7 4 15 0,6 3-25 0,-6-3 36 15,0-1 42-15,0 1-28 16,0-4-91-16,-6-10-41 0,6-8-7 15,-7-2 4-15,-5-5-12 0,6-6 5 16,-7-3 5-16,1 2 4 16,0-2-22-16,12-39-36 0,-7 45-2 15,7-45-15-15,-12 38 3 16,12-38 5-16,0 0-8 0,0 0-2 16,0 0 6-16,0 0-9 0,0 0 2 15,0 0-9-15,0 0-56 0,0 0-221 16,0 0-195-1,0 0-129-15,0-31 31 0,0 31 11 0,0 0-31 16,6-38-82-16,-6 38-52 16,0 0 29-16</inkml:trace>
        </inkml:traceGroup>
        <inkml:traceGroup>
          <inkml:annotationXML>
            <emma:emma xmlns:emma="http://www.w3.org/2003/04/emma" version="1.0">
              <emma:interpretation id="{358F8F9B-24C3-4337-BECE-5651DF108642}" emma:medium="tactile" emma:mode="ink">
                <msink:context xmlns:msink="http://schemas.microsoft.com/ink/2010/main" type="inkWord" rotatedBoundingBox="22152,15259 27439,14920 27639,18045 22352,18383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79291.29">5830 8235 1063 0,'-6'38'359'0,"6"-38"-75"16,-31 32-45-16,0-8-45 16,0-6-72-16,-7-8-49 0,7 1 14 15,31-11-11-15,-31 3-12 16,31-3-8-16,0 0-12 0,0 0-17 0,0 0-1 16,0 0-26-1,-6-31 0-15,19 3 9 0,-13 28-18 16,37-39 9-16,0 15 5 0,-6 10-14 0,0 4 15 15,-6 6-11-15,-25 4 22 16,37 7-11-16,-37-7 44 0,31 28 31 16,-12 0 2-1,-7 3 7-15,-6 1-37 0,-6 2-27 0,-6 1-8 16,-6 4-15-16,-7-5 8 16,-6 5-8-16,7-8-8 0,-7 0-58 15,25-31-137 1,-31 32-119-16,31-32-157 0,0 0-127 0,0 0 7 15</inkml:trace>
          <inkml:trace contextRef="#ctx0" brushRef="#br0" timeOffset="-78991.3">6152 7807 1046 0,'0'0'402'0,"0"0"-65"0,0 0-113 0,0 0-69 16,0 0-3-16,0 0 8 15,0 0 140-15,0 0-74 0,0 0-68 16,0 0-7-16,19 48 14 16,-1 8-50-16,-5 3 3 0,5 4 17 15,-6 3-64-15,-5-3-36 16,5 0-21-16,0-8-3 0,-5-9-1 15,5-4-22-15,-6-15-165 0,-6-27-117 0,6 32-128 16,-6-32-223 0,0 0-189-16</inkml:trace>
          <inkml:trace contextRef="#ctx0" brushRef="#br0" timeOffset="-78121.17">6387 7291 705 0,'0'0'172'0,"0"0"-17"0,0 0-4 0,0 0 100 16,0 0-24-1,0 0-59-15,0 0-28 0,0 0-10 0,0 0 2 16,0 0-14-16,0 0-31 0,0 0 2 16,0 0-35-16,0 0 13 15,0 0-34-15,0 0 10 0,0 0 10 16,0 0 13-16,0 0-6 16,0 0-30-16,0 0-15 0,0 0 2 15,0 0-10-15,0 0 11 16,0 0-11-16,0 0-15 0,0 0 4 15,0 0 4-15,0 0-5 0,0 0 8 0,0 0 7 16,0 0-7 0,0 0-3-16,0 0-4 0,7-45 0 15,-7 45 16-15,0 0-22 0,0 0 13 16,-13-42-3-16,13 42-8 0,0 0 16 16,-12-42 2-1,12 42-22-15,0 0 15 0,0 0-8 0,0 0 5 16,0 0 13-16,0 0-13 15,0 0-8-15,0 0 16 0,0 0-12 16,-31-42 9-16,31 42 3 0,0 0 0 16,0 0 22-16,0 0-19 15,0 0-8-15,0 0 16 16,0 0-23-16,0 0 4 0,0 0 18 16,0 0 18-16,0 0-12 15,0 0 7-15,56 56-15 0,-19 3 33 16,6 4 136-16,-12 7-71 0,6 6-11 15,0 8 61-15,1 3-53 0,-7 0-39 16,-7 4-13-16,1-8 0 0,-6 1 37 16,-1-7-30-16,-5-8-10 0,-1-3-32 15,-6-6-3 1,-6-5 12-16,-6-6-18 0,0-7-3 0,-6-4 0 16,5-10-12-16,7-28 14 15,-18 35-20-15,18-35 6 0,0 0-10 16,0 0-59-16,0 0-128 0,0 0-103 15,-31 28-28-15,31-28 3 16,-31 17-96-16,31-17-160 16,0 0-83-16,-31 7 15 0</inkml:trace>
          <inkml:trace contextRef="#ctx0" brushRef="#br0" timeOffset="-86080.71">1852 7009 550 0,'0'0'139'0,"0"0"-12"0,0 0-1 16,0 0-27-16,0 0 212 16,0 0 6-16,0 0-94 0,0 0-54 0,-19 42 94 15,1 14-70 1,-7 17-45-16,-6 7-2 0,-6 21-14 0,0 14 120 15,0 17-80-15,-1 18-24 0,1 14 16 16,0 10 0-16,12 3 85 16,7-2-76-16,5-8-46 0,26-7 75 15,5 0 65-15,26-6-68 16,5-12-37-16,13-6 33 0,6-7 65 16,7-14-141-16,5-10-49 15,7-15-43-15,-13-10 2 0,1-14-18 0,-13-6 9 16,-13-19-12-1,-5-6-16-15,-44-35 12 0,43 28 20 16,-43-28-21-16,0 0-3 0,0 0 2 0,0 0-35 16,0 0-195-16,0 0-239 15,6-49-137-15,-6 11 6 0,-6 0-8 16,6 38-158 0,-6-56-183-16</inkml:trace>
          <inkml:trace contextRef="#ctx0" brushRef="#br0" timeOffset="-83638.51">2224 8200 435 0,'-31'28'81'0,"31"-28"35"16,0 0 1-16,0 0 2 0,0 0 23 15,0 0-22-15,0 0-42 0,0 0 13 16,0 0-22-16,0 0-19 16,0 0 1-16,37-31-51 0,-18 3 41 15,5-3 73-15,7 3-30 0,-6 0-6 0,0 0-8 16,-6-3-41 0,-1-4-8-16,1 0 4 0,-13-3-35 15,0 3 10-15,-6 7 21 16,-6 0 26-16,6 28-33 0,-19-28-14 0,19 28 37 15,-43-14-31-15,0 11 6 0,5 6-9 16,-5 11-13 0,-7 4 10-16,1 6 9 0,12-3 5 15,0 3-36-15,6 1 22 0,6 3 10 16,6-1-10-16,13 5 21 0,12-1 12 16,7 0 12-1,11 8-9-15,7-1-3 0,0 0 4 0,13 1-35 16,-1 3 42-16,7-1-12 15,-1-2-11-15,-5-1-8 0,-1 0 3 16,0-3-11-16,-12-3 0 0,-31-32 2 16,31 34 35-16,-31-34 22 15,19 32-5-15,-19-32-34 16,0 0-17-16,-19 31-12 0,19-31 11 16,-37 17-7-16,6-10-7 0,0-7-2 15,31 0 6-15,-37-20 3 16,6-1-13-16,12-7 5 0,1 0-18 15,18 28 15-15,-19-35 2 0,19 35 9 16,-18-35-5-16,18 35-8 16,0 0 1-16,0 0-1 0,0 0 22 0,0 0-2 15,0 0 4 1,0 0-16-16,6 28 5 0,0 0-3 16,0 3-5-16,0-3 8 15,1 0 20-15,-7-28-20 0,6 38 6 0,-12-10-2 16,6-28-53-1,-7 28-182-15,7-28-195 0,0 0-105 16,0 0-72-16</inkml:trace>
          <inkml:trace contextRef="#ctx0" brushRef="#br0" timeOffset="-83350.91">2738 8040 1023 0,'0'0'413'0,"6"-28"-102"15,-6 28-71-15,0 0-37 16,0 0 168-16,0 0-45 0,6 25-50 16,1 13-77-16,-7 11-26 15,-7 3-20-15,1 4-32 0,6 3-39 16,0 0-33-16,6-3-19 15,1-4-10-15,-7-7-12 0,6-6-13 16,0-4-7-16,0-11-119 0,-6-24-115 0,0 21-82 16,0-21-136-1,0 0-257-15,0 0-10 0,0 0 65 16</inkml:trace>
          <inkml:trace contextRef="#ctx0" brushRef="#br0" timeOffset="-83137.9">2763 7688 1589 0,'0'0'359'0,"0"0"-135"0,-25-28-93 16,25 28-43-16,0 0-36 15,0 0-10-15,0 0-30 0,0 0 5 16,0 0-17-16,0 0-51 15,0 0-342-15,0 0-124 0,43-21-14 16,-18 11 22-16</inkml:trace>
          <inkml:trace contextRef="#ctx0" brushRef="#br0" timeOffset="-82710.85">3023 8012 640 0,'0'0'149'0,"0"0"94"0,0 0 53 0,0 0-77 15,43 14-52-15,-5-7-1 16,5-10-65-16,-6-1-46 0,0 1 12 16,-6-1-53-16,-31 4 13 15,31-3-42-15,-31 3 25 0,0 0-16 16,0 0 18-16,0 0 14 15,0 0-22-15,0 0 21 0,0 0-25 16,0 45 14-16,-12 0-10 0,-13-6 3 0,0 6-13 16,-12 4 17-1,-6-1-14-15,6 1 9 0,6 0-17 16,6-7 27-16,-6-4-13 16,12-7-12-16,19-31 16 0,-6 39-15 0,6-39 21 15,-6 31-13 1,6-31 13-16,0 0-5 0,31 28 8 15,6-14-12-15,0-7 2 0,-6-4-6 0,6 1 4 16,-6-4 5-16,7 0-19 16,-7-7 22-16,-7 3-23 0,-24 4 25 15,0 0-129 1,0 0-184-16,37-17-222 0,-37 17-106 0</inkml:trace>
          <inkml:trace contextRef="#ctx0" brushRef="#br0" timeOffset="-82300.97">3599 8326 1029 0,'0'0'245'0,"0"0"-96"0,0 0-80 15,0 0 8-15,0 0 62 16,0 0 6-16,44-11-61 0,-7 1-39 0,0 3-21 15,0-4-24-15,-37 11 16 0,50-17-14 16,-13 0 3 0,-37 17-5-16,37-32 4 0,-37 32 10 0,31-42-22 15,-31 42 12-15,12-45-4 16,-12 14-16-16,0 31 29 0,-18-35-18 16,18 35 13-1,-50-17-8-15,1 17 18 0,-1 10 17 16,1 14 45-16,-7 15 58 0,6 6 2 15,1 4-33-15,12 6-2 0,-1-2 8 16,20-1-20-16,12-3-8 0,6-4-5 16,12-3-11-16,13-4-43 15,6-7-8-15,0-3-1 0,6-7-17 16,6-3 11-16,-6-11-11 16,7 0-4-16,-1-11 4 0,-6 1-129 0,-37 3-228 15,50-18-194 1,-19-3-198-16</inkml:trace>
          <inkml:trace contextRef="#ctx0" brushRef="#br0" timeOffset="-81850.74">4225 7284 790 0,'0'0'195'0,"0"0"-18"0,0 0 109 0,0 0 90 16,0 0-74 0,0 0-102-16,0 0-52 0,-25 59 41 15,-6 4-56-15,0 3 23 16,-6 14 16-16,6 7-51 0,-6 8 0 0,6 2-33 15,12 8-22-15,7-1 1 0,6-3 14 16,12-3 3 0,19-8 12-16,6-3-29 0,12-14 46 0,7-3 48 15,12-4-70-15,6-13-36 16,6-8-29-16,7-10-8 0,-7-4-4 16,7-10-14-1,-1-7 16-15,-12-7-19 0,-6 0 3 16,-12-7 11-16,-13-4-15 0,-6 1 8 15,-31 3 4-15,31-11-22 0,-31 11-45 16,0 0-119-16,6-24-114 0,-6 24-49 0,0 0-64 16,-12-28-112-1,12 28-110-15,0 0-61 0</inkml:trace>
          <inkml:trace contextRef="#ctx0" brushRef="#br0" timeOffset="-79691.28">4764 8319 799 0,'0'0'258'15,"0"0"17"-15,-31-4-31 0,31 4-36 0,0 0-18 16,0 0 3-16,0 0-33 16,0 0-47-16,0 0-20 0,0 0-29 15,0 0 1 1,0 0 59-16,0 0-17 0,0 0 1 0,0 0-23 15,37 4-35-15,0-4 5 0,7-4 18 16,5-6-33-16,1-1-17 16,0 1-1-16,-1-1-7 0,1 1-19 15,-7 0 8-15,-6 3-2 16,-12 0-5-16,-25 7 7 16,31-7-36-16,-31 7-209 0,0 0-172 15,0 0-212-15,0 0-70 0</inkml:trace>
          <inkml:trace contextRef="#ctx0" brushRef="#br0" timeOffset="-79990.99">4721 7657 704 0,'-19'-4'191'16,"19"4"52"-16,0 0-20 0,0 0-14 15,0 0-44-15,0 0-53 0,0 0 30 16,0 0 51-16,19-7-11 0,12 0-41 0,6 1-45 16,6-1-29-1,13-4 98-15,6-3-59 0,-6 4-48 16,6-1-28-16,-13 4-14 16,-5 4-11-16,-7-4-2 0,-12 3 7 15,-1 4-16-15,-24 0 17 16,0 0-16-16,0 0 5 0,0 0 5 15,0 0-14-15,0 0-103 0,0 0-87 16,0 0-58-16,-37 25-25 16,6-11 12-16,31-14 15 0,-43 17 26 0,6-3 62 15,37-14 81 1,-25 10 44-16,25-10 15 0,-31 11 27 16,31-11 16-16,0 0 37 15,0 0 101-15,0 0 24 0,-31 0-1 0,31 0 5 16,0 0-8-1,0 0-61-15,0 0-10 0,0 0-29 16,-19 10 72-16,19-10 38 0,-18 32-44 16,5 6-48-16,1 11 36 0,6 7-28 15,0 3 24-15,6 7-36 0,6 0-15 16,-6 0-17 0,12 1 27-16,-6-5-44 0,7-10-8 0,-7-6-22 15,0-11-5-15,0-8 5 16,-6-27-12-16,0 0 7 0,0 0-11 15,13 28 1-15,-13-28-53 0,0 0-125 16,0 0-173-16,0 0-145 16,0 0-170-16,0 0-27 0</inkml:trace>
        </inkml:traceGroup>
        <inkml:traceGroup>
          <inkml:annotationXML>
            <emma:emma xmlns:emma="http://www.w3.org/2003/04/emma" version="1.0">
              <emma:interpretation id="{6BC49AA9-54EA-432B-B3AC-22C766E413D3}" emma:medium="tactile" emma:mode="ink">
                <msink:context xmlns:msink="http://schemas.microsoft.com/ink/2010/main" type="inkWord" rotatedBoundingBox="27865,16590 29295,15355 29825,15968 28395,17204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76391.32">8221 7497 1068 0,'-31'10'263'0,"31"-10"-36"16,0 0 6-16,0 0 47 0,0 0-16 15,0 0-60-15,31 4-65 16,0-8-56-16,6-6-33 0,7-8-23 16,-7 1-10-16,0-4-7 15,0-3-4-15,-6-1-3 0,7 1-3 16,-7-4 15 0,-7 0 38-16,1 0 26 0,-25 28-5 15,31-31 19-15,-31 31-8 16,0 0 4-16,0 0-22 0,0 0-32 15,0 0-1-15,0 0-28 0,-25 38 10 0,0 11 1 16,1 3-11 0,5 7 0-16,7 8 88 0,-1 6 0 15,7 0 4-15,6 0-32 16,0-3-23-16,0-4-24 0,13 0-7 16,-7-3-12-16,6-11 8 15,-6-7 1-15,1-10-18 0,-1-10 9 16,-6-25-23-16,0 24-122 0,0-24-116 15,0 0-102-15,0 0-144 16,0 0-218-16,0 0-40 0</inkml:trace>
          <inkml:trace contextRef="#ctx0" brushRef="#br0" timeOffset="-77211.04">7639 8106 300 0,'0'0'70'0,"0"0"13"16,0 0-2-16,0 0-7 0,0 0 26 15,0 0 24-15,0 0 16 0,0 0-6 0,0 0 49 16,0 0-39 0,0 0-1-16,-37 0 13 0,37 0-33 15,-37 7-39-15,6 0-22 16,31-7-5-16,-31 0 28 0,31 0-1 0,0 0-43 16,-31-10-36-1,31 10 11-15,0 0-14 0,0-35-7 16,6 4 20-16,-6 31-19 15,31-32 9-15,0 4 6 0,0 7-11 0,-6 11-6 16,6 3 12-16,0 7-12 0,-31 0-5 16,30 17 19-1,-30-17 23-15,31 39 159 0,-12-1 6 0,-7 4-6 16,-12 7-38-16,-6 3 3 16,-6 7-1-16,-13 0 12 0,0 1-27 15,-6-5-29 1,0-2-48-16,-6-5-18 0,0-6-19 0,0-7-8 15,0-4-8-15,37-31-7 0,-31 32 4 16,31-32 4-16,-31 28-6 16,31-28-4-16,0 0-8 0,-31 17-79 15,31-17-128-15,0 0-142 16,0 0-150-16,0 0-254 0,0 0-61 16</inkml:trace>
        </inkml:traceGroup>
        <inkml:traceGroup>
          <inkml:annotationXML>
            <emma:emma xmlns:emma="http://www.w3.org/2003/04/emma" version="1.0">
              <emma:interpretation id="{C3A10E80-C811-4505-AB00-1394BA101112}" emma:medium="tactile" emma:mode="ink">
                <msink:context xmlns:msink="http://schemas.microsoft.com/ink/2010/main" type="inkWord" rotatedBoundingBox="29839,15177 33354,14952 33455,16542 29941,1676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74511.03">10501 7242 1769 0,'0'0'408'0,"-43"-21"-93"15,43 21-127-15,0 0-91 16,0 0-49-16,0 0 4 0,0 0-32 15,0 0-20-15,0 0-21 0,0 0-248 16,43-20-326-16,-43 20-126 16</inkml:trace>
          <inkml:trace contextRef="#ctx0" brushRef="#br0" timeOffset="-74061.08">10923 7559 1120 0,'0'0'334'0,"0"0"-82"16,0 0-79-16,0 0-105 16,0 0-32-16,0 0-11 0,0 0-17 0,37-24-4 15,0 7-4 1,-37 17 3-16,50-25 8 0,-7 11-6 15,-43 14 14-15,43-17 12 0,-43 17-11 0,44-14 14 16,-44 14-34-16,0 0 6 16,0 0-21-16,0 0 32 0,25 3 48 15,-25-3 18 1,6 28-24-16,-25 7-33 0,-6 7 19 0,-12 10 34 16,0 4-32-16,-6 7-12 15,-1-1-9-15,13-3 7 0,0-3-11 16,0-7 10-1,7-4 2-15,17-6-4 0,1-12 14 0,12-2-30 16,-6-25 16-16,25 24-13 16,0-10-7-16,6-3-1 0,0-8 1 15,6 4-3-15,-6-7-16 0,6 0 18 16,0-3-34-16,1-8-195 16,-7-3-169-16,6 0-137 0,0-3-29 15,0-4 31-15</inkml:trace>
          <inkml:trace contextRef="#ctx0" brushRef="#br0" timeOffset="-73710.9">11511 7765 1018 0,'0'0'255'15,"0"0"18"-15,0 0-59 0,0 0-46 0,0 0-15 16,0 0-3-16,37 7-53 15,7-7-58-15,-1-4-31 0,1-6-3 16,-20-1 3-16,14-2-8 0,-14-5 5 16,-24 18-5-16,37-28-6 15,-37 28 19-15,31-35-16 0,-24 4 11 16,-7 31 12-16,-7-28 27 16,7 28-40-16,-31-10 5 0,-6 13 27 0,-12 15 14 15,-1-1 7 1,7 11 20-16,-1 7-5 0,7 0-12 15,6-1-28-15,7-2-3 0,11 3-16 0,1 3-1 16,12-3-6-16,12-4 1 16,1 4-10-16,11-7-6 0,7 3-5 15,0 1-112 1,0-12-242-16,0-2-233 0,0-4-51 0</inkml:trace>
          <inkml:trace contextRef="#ctx0" brushRef="#br0" timeOffset="-73371.16">12156 6765 1151 0,'0'0'256'0,"-38"-3"35"0,38 3-64 15,-49 34 38-15,-1 19-27 16,1 9-91-16,5 15-39 0,7 7 49 16,6 10-7-16,0 3-17 0,13 4 17 15,11 0-20-15,7 0-33 16,13-7-48-16,5 0 50 0,13-3 31 16,13-4-50-16,-1-7-51 15,7-7-12-15,6-6-10 16,-1-15-3-16,1-3-2 0,-6-15-2 15,-7-6-43-15,0-7-143 0,-12-14-77 0,0-7-87 16,-31 0-87-16,0 0-163 0,31-24-61 16,-12-11 12-1</inkml:trace>
          <inkml:trace contextRef="#ctx0" brushRef="#br0" timeOffset="-72690.79">12311 7908 912 0,'0'0'221'16,"0"0"64"-16,0 0 9 16,0 0-72-16,0 0-104 0,49-7-9 15,1 0-20-15,-7 0-46 16,0-4-7-16,-5 4-12 0,-1-7-28 16,0 4-244-16,-37 10-255 15,43-21-99-15</inkml:trace>
          <inkml:trace contextRef="#ctx0" brushRef="#br0" timeOffset="-72880.86">12286 7357 687 0,'0'0'235'16,"0"0"12"-16,0 0-6 15,0 0-25-15,0 0-71 0,0 0-5 0,0 0 37 16,0 0 59-1,0 0-49-15,0 0-41 0,43-31-34 16,-12 17-22-16,-31 14-6 0,56-14-38 0,-13 7-24 16,-6 0-4-16,1 4-11 15,-38 3 7-15,37-7-23 0,-37 7 18 16,0 0-9-16,0 0-13 16,0 0-13-16,0 0-53 0,0 0-9 15,0 0 21-15,0 0 27 16,0 0 15-16,-44 10 17 0,44-10-12 0,-43 18 20 15,43-18 0-15,-37 34-4 16,37-34 11-16,-31 46 0 16,12-11 46-16,1 3 34 0,12 4-28 0,6-1 12 15,0 8-22-15,0 0-2 16,12 3 12-16,-6 0-10 0,0-3-25 16,7 0-24-1,-7-7 5-15,0-4-5 0,0-3 12 0,0-4-12 16,-6-31 0-16,0 28-5 15,0-28-19-15,0 0-109 0,0 0-191 16,0 0-178-16,0 0-91 0,0 0 12 0</inkml:trace>
          <inkml:trace contextRef="#ctx0" brushRef="#br0" timeOffset="-75931.26">9399 7939 1621 0,'0'0'297'15,"0"0"-19"-15,0 0-81 0,-25 14-69 0,25-14-51 16,-25 14-25-16,25-14-19 0,0 0 4 15,0 0 11 1,0 0-15-16,0 0-1 0,-6 21 6 0,6-21-32 16,0 0 12-16,0 0-21 15,0 0 17-15,25 10-11 16,-25-10-3-16,0 0 8 16,0 0-8-16,0 0 0 0,18-31-5 0,-18 31 1 15,0-35 12-15,0 35-4 16,-18-28 1-16,18 28 1 0,-31-21 3 15,0 11-7-15,31 10 20 0,-44 3-11 16,13 4-6-16,0 7 4 16,31-14-9-16,-37 28 0 15,37-28 3-15,-25 35 12 0,19-14-20 16,6-21 5-16,25 24 2 0,-7-10-28 16,-18-14-258-16,38 11-229 15,-1-4-150-15,0-7 6 16</inkml:trace>
          <inkml:trace contextRef="#ctx0" brushRef="#br0" timeOffset="-75581.12">9405 7448 800 0,'-31'-4'237'15,"31"4"4"-15,0 0-55 0,0 0-6 0,0 0-35 16,0 0-10-16,0 0-9 16,0 0-17-16,37 11-63 0,-37-11-20 15,43-4-13-15,-43 4-5 16,44-10 7-16,-44 10 14 0,37-21 27 16,-37 21 44-16,0 0-29 15,12-42-22-15,-6 7 14 0,-6 35 12 16,-24-38-1-16,24 38 30 15,-44-28-25-15,-5 21-37 0,-1 14-26 16,1 7 5-16,-1 11-21 0,7-1 0 16,5 0-6-16,38-24 6 15,0 0 7-15,-31 32-17 16,31-32-78-16,0 0-249 0,0 0-353 16,50 31-123-16</inkml:trace>
          <inkml:trace contextRef="#ctx0" brushRef="#br0" timeOffset="-74991.07">10092 7420 1155 0,'0'0'266'15,"0"0"-48"-15,0 0-32 0,0 0-21 16,0 0-41-16,0 0-40 16,0 0-18-16,0 0-46 0,0 0 21 15,0 0-32-15,0 0-9 16,0 0-10-16,31-35 3 0,-31 35 29 15,0 0-19-15,44-45-6 0,-44 45 3 0,25-56 0 16,-7 14-20-16,-12 4 13 16,-6 7 19-16,0 31-4 15,-18-39-8-15,18 39-17 16,-50-21 5-16,7 15 4 0,-7 9 5 16,7 7-12-16,0 1 26 0,-1 10 11 15,44-21-28-15,-31 38 22 0,31-38-1 16,-18 42 11-1,18-4 0-15,18-6 7 0,-18-32 43 0,50 48 44 16,6-9-38-16,-7-4 19 0,13 3-21 16,-6-3-26-16,6 3 59 15,-13 4-23-15,7-7-10 0,-13 6-15 16,-12-6 6-16,-6 4 16 16,-19-5-38-16,-12 1-21 15,-19-3-20-15,-6 2-3 0,-12-6-5 16,-13 0 5-16,7-7-5 0,-7 0-40 15,0-7-57-15,7-4-53 0,5-6-33 0,7-4-73 16,0-11-131 0,37 11-175-16,-25-34-127 0</inkml:trace>
          <inkml:trace contextRef="#ctx0" brushRef="#br0" timeOffset="-74705.79">10464 7493 1506 0,'37'0'372'0,"-37"0"-40"16,0 0-70-16,44 18-22 0,-13-4-77 15,-31-14 16 1,31 34-2-16,-13 5-24 0,1 2-30 0,-7 5-23 15,-6 3-46-15,1-4-14 0,-1-3-24 16,0 3-8-16,-12-7-3 16,6-3-5-16,0-4 0 0,0-31-114 0,0 32-107 15,0-32-131 1,0 0-162-16,0 0-203 0,0 0-10 16</inkml:trace>
        </inkml:traceGroup>
        <inkml:traceGroup>
          <inkml:annotationXML>
            <emma:emma xmlns:emma="http://www.w3.org/2003/04/emma" version="1.0">
              <emma:interpretation id="{C92172F2-0EF1-412F-961C-3C650E0DBAA7}" emma:medium="tactile" emma:mode="ink">
                <msink:context xmlns:msink="http://schemas.microsoft.com/ink/2010/main" type="inkWord" rotatedBoundingBox="33351,14655 35207,14536 35386,17326 33530,17444"/>
              </emma:interpretation>
              <emma:one-of disjunction-type="recognition" id="oneOf12">
                <emma:interpretation id="interp20" emma:lang="" emma:confidence="0.5">
                  <emma:literal>12)</emma:literal>
                </emma:interpretation>
                <emma:interpretation id="interp21" emma:lang="" emma:confidence="0">
                  <emma:literal>127)</emma:literal>
                </emma:interpretation>
                <emma:interpretation id="interp22" emma:lang="" emma:confidence="0">
                  <emma:literal>22)</emma:literal>
                </emma:interpretation>
                <emma:interpretation id="interp23" emma:lang="" emma:confidence="0">
                  <emma:literal>723)</emma:literal>
                </emma:interpretation>
                <emma:interpretation id="interp24" emma:lang="" emma:confidence="0">
                  <emma:literal>727)</emma:literal>
                </emma:interpretation>
              </emma:one-of>
            </emma:emma>
          </inkml:annotationXML>
          <inkml:trace contextRef="#ctx0" brushRef="#br0" timeOffset="-72351.23">12837 7779 926 0,'0'0'357'0,"0"0"21"16,0 0-39-16,0 0-102 0,0 0-103 15,0 0-56-15,0 0-47 16,0 0-17-16,0 0-14 0,0 0-3 16,0 0-4-16,0 0 16 0,0 0-9 0,13-28-8 15,-13 28 12-15,31-24-4 16,0 6 11-16,-31 18 0 0,31-10-16 16,0 6 16-16,-31 4 6 15,30 4 66-15,-30-4 69 0,19 24-19 16,-7 4-24-16,-18 0-36 15,-12 10-25-15,-7-3-14 0,-6 3-18 0,0 1-11 16,-6-1-5-16,0 4-7 0,-7-4-108 16,7-3-176-16,37-35-171 15,-50 38-161-15,19-20-29 0</inkml:trace>
          <inkml:trace contextRef="#ctx0" brushRef="#br0" timeOffset="-71911.06">13091 7430 776 0,'13'-38'178'16,"-13"38"-34"-16,24-42-31 15,-24 42-49-15,0 0 43 0,38-38 24 16,-38 38 49-16,37-31-10 15,-37 31-26-15,37-21-4 0,-37 21 17 16,0 0 38-16,37-4-60 0,-37 4-15 0,0 0-50 16,25 25-7-16,-25-25-4 15,18 45-20-15,-11-3-16 0,-7 0 23 16,-7-1 6-16,-5 12-23 16,-7-5-9-16,-5 5-9 0,-7-1-2 15,0 7 6-15,-13-3-8 16,1 0-1-16,6-8-3 0,0-6-3 15,12-7-9-15,6-7 2 0,13 0 11 16,6-28 5-16,6 24 9 0,-6-24-4 16,37 18-10-16,13-18-10 0,-7 0 0 15,13-7 13-15,-6 0-4 0,5-4-11 16,-5 1 12-16,-7-1-4 16,-5 1-6-16,-7-1 6 15,0 1-72-15,-31 10-120 0,0 0-115 0,0 0-124 16,43-24-123-16,-12 3-9 15,-31 21 15-15</inkml:trace>
          <inkml:trace contextRef="#ctx0" brushRef="#br0" timeOffset="-71481.26">13612 6884 864 0,'0'0'249'15,"0"0"6"1,0 0 51-16,0 0-19 0,0 0-19 0,37-11-11 16,0 18-15-16,6 14-43 15,-5 17 20-15,5 15-46 0,-6 13-65 16,-6 7 11-16,0 17 74 16,-6 5-52-16,-7 6-22 0,-5 3 20 15,-13 1-47-15,0-4-24 0,-13-4 45 16,-5-6-17-16,-1-4-26 0,-6-7-33 15,-6-7-24-15,-12-7 0 16,6-10-47-16,-13-11-200 0,1-6-136 16,-1-8-80-16,1-10-78 0,5-14-164 0,7-11-100 15,0-3 38-15</inkml:trace>
          <inkml:trace contextRef="#ctx0" brushRef="#br0" timeOffset="-71081.07">14002 6344 566 0,'0'0'152'0,"0"0"-65"16,0 0 86-16,0 0 133 16,0 0-13-16,50 14-105 0,-7 10 37 0,-6 18 72 15,0 10-52 1,0 11-52-16,7 17-44 0,-1 7 22 0,-6 10-28 16,7 8-32-16,-7 3-47 15,0 7 15-15,-6 3 9 0,-12 4-16 16,-7 4 34-16,-6-1-31 15,-6 4-28-15,-6-7-6 0,-13 0-20 16,-12 0-6-16,-12-4-9 0,-13-3 17 0,1 0-8 16,-14-7 1-16,-5 0-16 15,0 0 6-15,-7-10-6 0,7-15-172 0,-1-10-130 16,14-13-130 0,5-22-269-16,6-14-170 0</inkml:trace>
        </inkml:traceGroup>
      </inkml:traceGroup>
    </inkml:traceGroup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25:34.44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3453 910 431 0,'0'-14'21'15,"-6"-3"-14"-15,-6 0 45 16,-1-8-6-16,-5-3 41 0,-1-3-17 15,-6-4-36-15,-12 4 14 16,0-7 11-16,-13-4-13 0,-5 0-20 16,-7 0 1-16,-6 0-8 0,-13-3-19 15,1 0 34-15,-20-4-39 16,7 4 14-16,-6-1-20 0,6 5 29 16,7 2-33-16,5 8 17 15,7 0 8-15,6 6 6 0,-1 4-28 16,7 0 34-16,7 4-40 15,-7 0 31-15,6 6-25 0,0-3 36 16,0 7-50-16,1 4 45 0,-1-1-37 0,0 8 34 16,-6-1-24-1,0 8 5-15,0-1 3 0,0 4 5 16,0 0-9-16,0 0 11 16,7 3-7-16,-1 1 19 0,6-1-30 0,1 1 16 15,-1-1 0 1,7 4-2-16,6 0-3 0,0 0-13 15,37-21 27-15,-56 38-14 16,12-7-7-16,44-31 37 0,-62 53-42 16,13-8 4-16,5-3-2 0,1 3 39 15,0 0-51-15,-1 4 47 16,7 3-25-16,0 4 4 0,0 0 1 16,-7 3 0-16,1 4-8 15,6 3 5-15,-6 7 3 0,-1 0-1 16,7 4 4-16,0 3-17 15,6 4 35-15,6 10-1 0,6 7 102 16,7 7-95-16,18 10 0 0,13 0-16 16,12 1-14-16,6-1 20 15,19 1-12-15,0-8-5 0,18-3 24 16,6-3-37-16,7-1 1 16,12-3 19-16,0 0-8 0,13-7-4 15,0-3-6-15,-1-4 22 16,7-10-16-16,6-8 0 0,6-6 0 15,12-7 33-15,-5-14-36 16,5-11-21-16,-6-14 34 0,-5-6-5 16,-1-11-33-16,-13-11 28 0,1-13 10 15,0-4-28-15,0-10-6 16,-13-8 11-16,-6-9 37 0,0-11-28 0,0-11-52 16,-6-7 32-1,-12-3-19-15,5-3 19 0,-17-8-2 16,-1-3 21-16,-12 0-15 15,-1 4-15-15,-5-1 52 0,-7 7-26 0,1 8 5 16,-7 3 7-16,0 3-18 0,-6 7 9 16,-6 1 13-16,-1 6-10 15,-11 0-3-15,-1 1 1 0,-12-1-2 16,6 0 15-16,-6 4-4 16,-6-4-1-16,0 4-3 0,0 0 6 15,-7 10 12-15,-5 4-18 16,-1 3-22-16,-5 7 10 0,-7 4 16 15,0 6-4-15,-7 5 4 16,1 16-22-16,0-3-65 0,6 0-67 0,-6 0-78 16,6 4-83-16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25:35.20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465 293 514 0,'0'0'20'0,"0"0"27"15,0 0 6-15,0 0 6 16,-6-35-32-16,-1 7-15 0,-5-10 1 16,0 3-13-16,-1-3 9 0,7 6 78 15,-6 1-7 1,12 31-26-16,-7-31-2 0,7 31-32 0,0 0-24 16,0 0 28-16,0 0-3 15,-12-25 0-15,12 25 4 0,0 0-11 16,0 0 8-1,0 0-7-15,0 39 11 0,0 2 38 16,0 19-12-16,-6 9 20 0,6 15 13 16,-13 10-15-16,-5 14-6 15,-1 3 15-15,-12 11-8 16,0 0-31-16,0-3-4 0,-6-4-8 16,0 3-25-16,6-7 16 0,0-6-30 15,6-11 14-15,7-17 13 16,-1-11-16-16,7-17 2 0,-1-15 2 15,13-34-14 1,-6 35 13-16,6-35 3 0,0 0-123 0,0 0-128 16,0 0-32-16,0 0-44 0,0 0-26 15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4-02-28T06:25:35.56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0 668 0,'0'0'0'0,"0"0"23"0,0 0-16 15,0 0 3 1,0 0 32-16,0 0-12 0,0 52-20 0,13-3 15 15,-7-4-12 1,6 0-21-16,-12-45 39 0,13 53-31 0,-1-12 3 16,-12-41 15-16,19 46-34 0,-19-46 28 15,0 0-9 1,31 45 71-16,-31-45 27 0,0 0-28 16,55 24-2-16,-5-20-3 15,0-11-58-15,-1-14 21 0,7-7-23 16,0 4-15-16,-13-1 1 15,-43 25 3-15,43-17 14 0,-43 17-38 16,38-21-178-16,-38 21-93 0,0 0-14 16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28.57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2325 768 1127 0,'7'-33'322'15,"-1"7"-72"-15,-6 26-37 16,7-26-57-16,-7 26-64 0,0-29-34 16,0 7-36-16,6 2-4 15,-6 20-14-15,0-41-4 0,7 12 15 16,-7 29-23-16,13-33 8 16,-13 33 3-16,26-35-10 0,-26 35-5 15,27-26 0-15,-27 26 19 16,39-11-11-16,-6 15-14 0,0 7 18 15,0 11 7-15,6 5 4 16,0 3-15-16,7 3-2 0,0-3-2 16,0-1 22-16,0 2 0 15,-6-9-30-15,-1-7 5 16,-6-1 19-16,-33-14 10 0,0 0 11 16,0 0-17-16,0 0-15 15,0 0 25-15,0 0 4 0,0 0 3 16,0 0-23-16,0 0-13 15,0 0 1-15,-52-11 10 0,-8 8-20 16,-5 3 16-16,-1 3 9 16,0 1-9-16,-13 3 10 0,14-3-10 15,-1 3-18-15,0-3 31 16,14 0-21-16,-1 3 2 16,14-3 24-16,6-4-25 15,33 0 17-15,0 0-7 0,-33 0 1 16,33 0 15-16,0 0-27 15,0 0 25-15,0 0 6 0,0 0-14 16,0 0 18-16,0 0-12 16,0 0 14-16,0 0 51 0,0 0 7 15,33 45 31-15,-13-8-19 0,-1-4 8 16,1 1-23-16,-20 0 5 16,0-4-19-16,-7 3-12 0,-12-4-11 15,19-29-29-15,-46 38-2 16,-7-8-8-16,-6-4-17 15,0-8-50-15,0-3-114 16,6-4-138-16,1-7-272 0,6-4-179 16</inkml:trace>
  <inkml:trace contextRef="#ctx0" brushRef="#br0" timeOffset="225">2102 28 1751 0,'-20'-30'369'0,"20"30"-21"16,0 0-100-16,0 0-128 16,0 0-48-16,0 0-50 15,0 0 3-15,0 0-74 0,0 0-180 16,0 0-303-16,0 0-175 15,39 26 15-15</inkml:trace>
  <inkml:trace contextRef="#ctx0" brushRef="#br0" timeOffset="621">1648 650 1111 0,'0'0'396'16,"0"0"-41"-16,0 0-59 0,0 0-23 16,0 0-44-16,-20 30-42 15,20-30-69-15,0 0-42 0,0 0-19 16,0 0-34-16,0 0-4 16,-26 14-8-16,26-14-11 0,0 0 5 15,0 0-20-15,-33-11-25 16,33 11-5-16,-13-37-12 0,13 3 3 15,13-3 15-15,7 4 19 16,6 3-5-16,-26 30 27 16,46-30-12-16,-13 11 14 0,7 8-19 15,-8 7 21-15,-32 4-11 16,40 12-5-16,-40-12 21 0,26 29 6 16,-13 2 52-16,-19 9 0 15,-14-3-18-15,-13 9-26 0,-13-2-6 16,-6-3-10-16,-1-1-14 15,-13-2-56-15,1-1-160 0,-8-4-206 16,8-3-315-16</inkml:trace>
  <inkml:trace contextRef="#ctx0" brushRef="#br0" timeOffset="1180">978 303 1758 0,'-13'-37'291'16,"0"4"-18"-16,13 33-78 16,-20-41-77-16,7 11-28 15,13 30-50-15,-7-30-13 0,7 30-15 16,0 0-17-16,33-25 12 15,0 10-17-15,13 7 19 0,-7 16-5 16,7 7-22-16,-6 3 18 16,-1 8 9-16,-13 3-13 0,-6 5 17 15,-13 0-17-15,-1 3 17 16,-12 0-5-16,-21 1 26 0,1-1 2 16,-20 3 22-16,-13 8-5 15,-7-6-13-15,-6 10 7 0,0-4 2 16,-7 5-1-16,0-2-7 15,13 2 24-15,1 2-24 16,12-3 4-16,7 1-20 0,7-1 15 16,6-8-9-16,0-6 8 15,33-38 7-15,-26 48 31 0,26-48 16 16,-27 37 58-16,27-37 46 16,0 0 25-16,0 0-72 0,-46 18-59 15,7-9-4-15,39-9 2 16,-59-23 24-16,13-3-59 0,6-11-16 15,14-4-45-15,-7-19 17 16,13 1-26-16,7-12 13 0,7 0-19 16,12 4 12-16,7 4-113 15,14 7-136-15,12 15-106 16,14 4-49-16,6 19-125 0,13 10-231 16,7 8-166-16</inkml:trace>
  <inkml:trace contextRef="#ctx0" brushRef="#br0" timeOffset="1353">728 1252 2503 0,'0'0'397'0,"0"0"-17"16,0 0-122-16,0 0-115 15,0 0-63-15,0 0-49 16,0 0-86-16,0 0-180 0,0 0-227 15,0 0-474-15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31.6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1310 171 358 0,'0'0'95'0,"0"0"12"15,0 0 105-15,0 0 13 16,0 0 57-16,0 0 12 16,0 0-84-16,0 0-38 15,33-41-4-15,-33 41-35 0,0 0-45 16,-20-37 1-16,20 37-1 15,0 0-15-15,-46-37-23 16,7 11-14-16,0 15-9 0,-7 0-10 16,6 7-17-16,1 1 4 15,-7 3 1-15,-13 7 12 0,6 4-10 16,-6 4-7-16,6 0 9 16,1 7 3-16,-1-4 20 0,1 12 7 15,-1-4-12-15,7 7-6 16,0-3-4-16,0 3 10 15,0-4 4-15,7 1 1 16,39-30-13-16,-60 48-12 0,8-7 13 16,52-41 2-16,-53 48-7 15,53-48-7-15,-52 51-8 16,12-6 10-16,14-8-3 0,26-37 10 16,-33 51 11-16,13-10-10 15,20-41-6-15,-19 52-5 0,6-12-7 16,6 1 13-16,7-41 6 15,7 52-6-15,-1-8-2 16,7 1 5-16,0-9-7 0,-13-36-4 16,33 52-5-16,-6-7 10 15,-8-5 10-15,-19-40-2 16,40 48-18-16,-1-11 5 16,-6-4 13-16,6-7 1 0,1-7-6 15,6-1-10-15,6-3 7 16,-6-8 6-16,7-3-11 0,-7-4 11 15,0-7-16-15,0-4 9 16,0-1-9-16,0-6-6 0,0 0 23 16,0-8-26-16,0 0 3 15,0-7 17-15,0-1-11 16,7-3 0-16,-7 0-7 16,0 0 18-16,0-3-7 0,-7-4-1 15,0-5-12-15,-6 1 9 0,0 0 4 16,0-3 4-16,-7-1-20 15,1 4 15-15,-1 0 4 16,-6 4-13-16,-7 7 3 16,6 0 7-16,-5 3 14 0,-14 34-31 15,13-44 27-15,-7 7 28 16,-6 37-16-16,0-40-9 0,0 3 15 16,0 37-27-16,-6-41 2 15,6 41 17-15,-13-33-13 0,13 33-11 16,0 0 7-1,-14-37 1-15,14 37-8 0,0 0 0 16,0 0 13-16,-13-41-9 16,13 41-13-16,0 0 9 0,0 0 7 15,-13-37-1-15,13 37-16 16,0 0 0-16,0 0 19 16,0 0-17-16,-39-37-28 0,39 37-27 15,0 0-21-15,-40-18-37 16,40 18-67-16,0 0-74 0,-46-15-160 15,46 15-250-15,-46 0-77 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33.2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1003 231 343 0,'0'0'103'0,"0"0"11"15,40-52 22-15,-40 52-26 16,0 0 1-16,13-52 18 16,-13 52 24-16,0 0 6 0,0 0-36 15,-13-55-14-15,13 55-32 16,0 0-18-16,-60-41-8 15,8 19-6-15,-1 11-19 0,-6 15-30 16,0 7-1-16,0 3 11 16,-7 12 36-16,-6 8 13 15,0 6 1-15,-1 12-9 0,1 7-2 16,0 0-7-16,6 11 7 16,7-3 11-16,6-4 26 15,7-1-7-15,13 1-11 0,20-4-11 16,7 1-12-16,19-5 4 15,26 4 10-15,20-7-2 0,14-4-3 16,19-8-3 0,0-10-12-16,6-12-19 0,1-10-6 15,-7-8-3-15,-7-11-10 16,-6-8 8-16,-7-14 11 0,-12-8-2 16,-8-10-12-16,-6-16-11 15,-6-10 16-15,-1-12-7 16,-13-11-4-16,-6-3 4 0,-13 7 10 15,-1 7 5-15,-12 15 0 16,-8 11-3-16,-5 19-7 16,19 44-5-16,0 0-14 15,-66-30-14-15,7 23-68 0,59 7-131 16,-66 11-202-16,66-11-204 16,-52 37-19-16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34.5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0 137 1448 0,'66'-11'146'0,"0"-11"-63"0,6-8-24 16,0-3-225-1,1-8-267-15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37.5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260 503 1049 0,'0'0'282'0,"0"0"37"16,33 14-63-16,-33-14-37 15,0 0-23-15,20 37-20 0,-20-37-51 16,6 37-37-16,-6-37-30 16,-19 37-10-16,19-37-10 0,-33 37-15 15,33-37-20-15,-40 30 13 16,7-12-3-16,-6-11 6 15,13 1 3-15,26-8 11 16,-40-4 12-16,40 4 10 0,-33-18 17 16,33 18-23-16,-32-41-20 15,18-7-21-15,8-4-4 0,6-7 0 16,6-7-1-16,1-1 2 16,0 8-5-16,-1 0-13 0,1 15-117 15,-1 3-136-15,-6 41-178 16,0-37-274-16,0 37-114 0</inkml:trace>
  <inkml:trace contextRef="#ctx0" brushRef="#br0" timeOffset="200">661 163 2048 0,'53'-11'356'0,"6"-4"-97"0,0-4-110 16,-7 1-86-16,1-4-25 15,0-1-25-15,-7 5-201 16,-7-4-286-16,-6 7-345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36.6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55 1034 0,'0'0'193'15,"0"0"119"-15,0 0 11 0,19 41-37 16,1 11-39-16,0 11-29 16,19 10-45-16,-6 5-59 0,-6 0-47 15,13-4-20-15,-14-4-23 16,-19-7-12-16,6-4-59 0,-13-8-164 15,-13-6-221-15,6-8-290 16,7-37-73-16</inkml:trace>
  <inkml:trace contextRef="#ctx0" brushRef="#br0" timeOffset="379">870 0 1266 0,'0'0'333'0,"0"33"-38"0,-13 0-52 16,-13 4-76-16,-1 8-58 16,-19-5-33-16,-1-3-47 15,-5 4 0-15,6-4-11 0,-7-11-7 16,7 0 1-16,7-8-17 15,13-3 16-15,26-15-15 0,-34 4 19 16,34-4-22-16,0 0 22 16,0 0-15-16,-27-30 20 0,27 30 14 15,0 0-1-15,-6-29 21 16,6 29-33-16,0 0 7 0,0 0-28 16,0 0 29-16,0 0 5 15,6 48-13-15,8 7 5 0,-1 8 10 16,14 7-5-16,-7 0-20 15,-7 8-20-15,13-4-170 16,-6-4-345-16,-7-4-354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57.9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0 118 1191 0,'0'0'372'0,"0"0"0"16,0 0-10-16,33 7-44 15,19-3-55-15,7 3-61 0,20 1-14 16,20 3-8 0,32 0-2-16,27-4-37 0,19 1-31 15,21 3-11-15,12 0-37 16,-6 0-10-16,-14 0-29 0,-19 0-11 15,-26-4-7-15,-21-3-3 16,-32 0-5-16,-19-1-7 0,-21 1-40 16,-52-4-58-16,33-11-72 15,-33 11-4-15,0 0-6 0,0 0-33 16,-26-41-77-16,26 41-72 16,-59-36-37-16,13 10 9 0,6 0 85 15,40 26 80-15,-52-30 110 16,52 30 84-16,-46-29 103 15,46 29 74-15,-40-30 73 16,40 30 67-16,0 0 44 0,0 0-31 16,0 0-36-16,0 0-64 15,-33-29-45-15,33 29-21 0,0 0-7 16,0 0 9-16,0 0-19 16,40 25-4-16,6 5-10 0,13 0-2 15,13-1-6-15,1-3-21 16,5-4-19-16,-5-7-16 0,-8 0-9 15,-5-8-5-15,-21-3-4 16,-6-1 5-16,-33-3-5 16,0 0 3-16,26 0-6 15,-26 0-1-15,0 0 7 0,0 0-3 16,0 0-6-16,0 0-10 16,0 0-2-16,0 0 2 0,-52 23 6 15,-1-1 0-15,-6 11 6 16,0 0-6-16,0 4-5 0,6 4-6 15,7 0 6-15,0-1-25 16,7 1-130-16,6-8-110 0,0 0-176 16,33-33-432-16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35.6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0 130 1585 0,'0'0'282'0,"0"0"13"0,0 0-21 16,0 0-49-16,0 0-45 15,0 52-43-15,7-4-45 0,-7 8-47 16,6-5-23-16,1 5-17 16,-1-5-1-16,-6 5-58 15,14-8-128-15,-8 0-187 0,-6-48-241 16,20 55-71-16</inkml:trace>
  <inkml:trace contextRef="#ctx0" brushRef="#br0" timeOffset="259">454 16 2203 0,'0'0'331'0,"0"-30"-81"16,0 30-101-16,0 0-72 16,0 0 12-16,0 0 44 0,0 0-13 15,6 52-28-15,7 0-26 16,0 3-31-16,-6 4-7 0,6 4-8 16,0 4-10-16,-6 3-1 15,19 4-9-15,-13 0-72 16,0-4-155-16,1 0-218 0,5-7-400 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34.3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1795 832 872 0,'0'0'162'15,"0"0"39"-15,0 0-20 0,0 0 13 16,0 0-34-16,-13 40-38 15,13-3-30-15,-13 0-40 16,13 4-11-16,-13-4-16 0,0 0-8 16,0-4-10-16,13-33-10 15,-33 40 20-15,33-40-25 0,-33 30 17 16,33-30-38-16,-40 7 5 16,40-7-25-16,-32-18 46 0,12-15-19 15,13-4 9-15,1-8 29 16,12-3-36-16,-6 8 29 0,0 6 12 15,0 34-8-15,7-33 7 16,-7 33-25-16,0 0 43 0,0 0-38 16,0 0 36-16,0 0 32 15,0 0 10-15,0 0 23 16,26 33-5-16,-13 1 12 0,-13 3 1 16,-13-4-7-16,-7 0-12 15,-6 0 11-15,-7 1-22 0,-19-1-11 16,-1-3 12-16,-6-1 13 15,-13-3-21-15,-1-4-21 0,1-7-29 16,0 0-8-16,0-4-1 16,6-8-5-16,0-3-8 0,0-7 4 15,27 0-1-15,-7-4 1 16,46 11-37-16,-33-12-55 16,33 12-111-16,0 0-140 0,0 0-181 15,0 0-184-15,0 0-38 16</inkml:trace>
  <inkml:trace contextRef="#ctx0" brushRef="#br0" timeOffset="382">2098 0 1756 0,'-33'15'402'16,"-20"7"-41"-16,14 8-91 0,-20 7-72 15,-1 11-65-15,-12 0-54 0,-13 7-37 16,12 8-23-16,-12-4-10 16,-14 0-77-16,14 0-148 0,-14 4-156 15,1-4-222-15,6 0-99 16</inkml:trace>
  <inkml:trace contextRef="#ctx0" brushRef="#br0" timeOffset="741">225 979 1407 0,'0'0'258'16,"0"0"18"-16,0 0-44 15,0 0-61-15,0 0-10 0,0 48-49 16,0-48-4-16,0 0-25 16,-26 45-35-16,26-45 12 0,0 0-6 15,-60 26-2-15,60-26 27 0,0 0 3 16,-46 0-8-16,46 0 5 15,0 0-37-15,-52-45-25 16,39-3 6-16,0-7-23 0,6-15 0 16,0-12 4-16,7-10-10 15,0-4-11-15,7 7-7 0,0 8-92 16,-1 18-96-16,-6 11-145 16,0 52-141-16,-6-51-202 0,6 51-24 15</inkml:trace>
  <inkml:trace contextRef="#ctx0" brushRef="#br0" timeOffset="909">323 521 1442 0,'0'0'348'15,"60"-15"-75"-15,-1 1-119 16,-13-5-96-16,0 1-22 0,-7-4-223 15,1 7-315-15,-40 15-155 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39.6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521 44 965 0,'0'0'240'0,"0"0"35"15,-40 19-21-15,7 10-73 16,1 8-49-16,-1 0-18 0,-7 4-31 15,-7-8-37-15,1 1-20 16,0-5-8-16,0-3-3 0,0-4-15 16,13-7 6-16,33-15 4 15,-39 11 3-15,39-11 20 16,0 0 4-16,0 0-11 0,0 0-9 16,-26-41 9-16,13 8 8 15,13 0 20-15,0 33 6 0,13-33 8 16,-13 33-26-16,0 0-29 15,0 0-13-15,0 0-7 16,0 0 32-16,0 0 13 16,33 29-21-16,-1 12-11 0,-5 3 16 15,6 4-6-15,-1 0-11 16,8 4-14-16,-1 0 5 0,-6-8-38 16,-7-3-193-16,-26-41-300 15,34 51-229-15</inkml:trace>
  <inkml:trace contextRef="#ctx0" brushRef="#br0" timeOffset="367">1330 0 1126 0,'0'0'253'15,"0"0"-20"-15,0 0-51 16,-39 22-95-16,-1-3-16 0,-6-4-41 16,7-8 5-16,-7 4 10 15,6-4-10-15,40-7 16 16,-39 8 10-16,39-8-3 15,0 0 15-15,0 0 3 0,-40 22 31 16,40-22-8-16,-27 55-22 16,7 4-9-16,14 4 11 0,-7 11-23 15,0 0-18-15,6 0-2 16,0 4-17-16,14-1-19 0,0-7-47 16,-1 1-220-16,7-5-474 15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40.73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1088 0,'0'12'193'15,"8"-1"18"-15,0 0-59 16,-8 0-28-16,0 0-60 0,0-11-40 16,0 26-8-16,0-4-209 15,0 4-151-15,0 3-71 16,0 1-26-16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40.9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0 642 0,'0'0'171'0,"0"0"0"16,0 0 2-16,0 0-33 0,0 0-14 16,0 0-39-16,0 0-59 15,0 0-11-15,0 0-17 16,7 37-90-16,-7-37-138 0,0 0-122 15,6 37-50-15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41.10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0 566 0,'0'26'152'0,"0"-26"15"0,7 33-10 15,-7-33 3-15,14 37-39 16,-14-37-58-16,0 0-8 16,14 29-33-16,-14-29-22 0,0 0-59 15,14 26-173-15,-14-26-130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41.3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0 556 0,'0'0'173'0,"13"33"-24"16,-13-33-14-16,0 0-65 15,20 30-15-15,-20-30-29 0,0 0-24 16,33 33-18-16,-33-33-122 0,33 26-109 15,-33-26-96-15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41.4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0 527 0,'6'29'99'0,"-6"-29"-37"16,0 0-27-16,0 0-17 0,0 0-57 15,40 26-107-15,-40-26-128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41.6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0 570 0,'0'0'197'0,"14"37"9"0,-8-4-51 16,-6-33-29-16,13 34-57 0,-13-34-34 15,20 33-17-15,-20-33-52 16,13 33-146-16,-13-33-108 0,20 33-104 15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41.8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0 782 0,'0'0'85'0,"0"0"72"0,0 0-30 16,0 0-58-16,0 0-47 0,0 0-134 16,27 11-156-16,-27-11-157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3:58.8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6135 1743 1989 0,'47'-22'259'15,"-47"22"49"-15,0 0-55 16,0 0-54-16,0 0-58 0,0 0-18 15,0 0-11-15,0 0-22 16,0 48-2-16,0-48-18 16,0 0 13-16,0 0-3 0,-47 44 35 15,47-44 29-15,0 0 49 16,-53 22 45-16,53-22 14 16,0 0 22-16,0 0 23 0,0 0-5 15,-53-25-23-15,53 25-20 16,0 0-85-16,-39-71-45 0,19 9-33 15,7-2-43-15,7 1-3 16,-1 4-36-16,7 3-22 16,0 8 24-16,0 3 2 15,0 45-20-15,-7-41-120 0,7 41-173 16,0 0-308-16,0-37-127 16,0 37 8-16,0 0-33 15,0 0-293-15</inkml:trace>
  <inkml:trace contextRef="#ctx0" brushRef="#br0" timeOffset="245">6214 2095 2596 0,'46'0'404'16,"-46"0"-52"-16,0 0-61 0,53 0-74 15,-53 0-49-15,59 7-45 16,-13 1-39-16,-46-8-34 16,40 23-28-16,-40-23 5 0,0 0-48 15,26 48-90-15,-26-48-93 16,-7 48-85-16,7-48-143 16,-46 44-293-16,-6-18-251 0</inkml:trace>
  <inkml:trace contextRef="#ctx0" brushRef="#br0" timeOffset="625">5753 1417 1994 0,'0'0'275'0,"0"0"-92"0,0 0-39 16,0 0 26-16,0 0-14 15,0 0-11-15,0 0-2 16,-19 44-11-16,12 4-9 16,7-3-5-16,7 3-19 0,6-3-17 15,-13-45-45-15,6 55 7 16,-6-55 11-16,7 52 6 16,-7-52 1-16,-20 48-9 0,20-48-17 15,-59 45-18-15,-7-16-3 16,7-9-11-16,-13-2-8 15,6-7 4-15,1-3-3 0,-8-5 9 16,14-3 7-16,7 0 14 16,-1 0-11-16,14 0-5 0,39 0-5 15,-46-11-19 1,46 11-121-16,-46-18-132 0,0-1-109 16,46 19-191-16,-46-38-333 15,46 38-45-15</inkml:trace>
  <inkml:trace contextRef="#ctx0" brushRef="#br0" timeOffset="905">6832 0 2702 0,'33'-11'359'16,"-33"11"-67"-16,0 0-80 16,0 0-80-16,0 0-45 0,0 0-19 15,-26 40-18-15,-27 12-23 16,-26 15-9-16,-6 15-7 16,-20 6-8-16,-7 6-3 0,-13-6-34 15,6 1-135-15,-6-3-115 16,0-8-158-16,13-1-268 0,1-6-226 15</inkml:trace>
  <inkml:trace contextRef="#ctx0" brushRef="#br0" timeOffset="1441">4642 1835 1060 0,'0'0'290'16,"0"0"-32"-16,-39-44-37 15,39 44-71-15,0 0-24 0,0 0 6 16,-40 4 16-16,40-4-13 16,-20 44-47-16,20-2-20 15,0-2-19-15,7 1-29 0,0-8 6 16,-7-33-10-1,6 41-13-15,-6-41 34 0,0 0-12 16,0 0 33-16,0 0-13 16,0 0-13-16,0 0 8 0,-59 26-10 15,13-15-2-15,-7-7-4 16,7-1-13-16,0 1-11 16,0 3 6-16,0 8 11 0,-6 4 28 15,6 4-10-15,0 3-17 16,6 0-9-16,-6-8 4 0,46-18-20 15,-46 30 7-15,7-5-56 16,39-25-205-16,-53 23-309 0,7-20-235 16</inkml:trace>
  <inkml:trace contextRef="#ctx0" brushRef="#br0" timeOffset="1697">5208 924 2363 0,'39'-19'384'0,"-39"19"-67"16,0 0-68-16,0 0-78 15,0 0-63-15,0 0-58 0,0 0-12 16,0 0-17-16,-52 44-4 15,-14 8-7-15,-19 4-10 0,-14 6-55 16,-6 6-132-16,-14 2-147 16,1 4-294-16,-1-3-275 0</inkml:trace>
  <inkml:trace contextRef="#ctx0" brushRef="#br0" timeOffset="1946">3722 1688 1742 0,'0'0'444'0,"0"0"-67"16,0 0-80-16,0 0-79 0,13 51-28 16,-13-51-38-16,26 56-26 15,-26-56-40-15,27 52-13 0,-27-52-28 16,0 52-4-16,0-52-26 15,-46 56-66-15,-7-16-102 16,-13-3-123-16,-6-3-135 16,6-12-268-16,0-4-128 0</inkml:trace>
  <inkml:trace contextRef="#ctx0" brushRef="#br0" timeOffset="2257">3742 1417 1817 0,'52'-30'267'0,"-52"30"-23"16,0 0-100-16,0 0-19 0,0 0-3 16,-52 15 12-16,-7 7-31 15,-7 15-23-15,-6 8-15 16,-14 6-45-16,-7 8 12 0,-12 9-24 15,6 6-8-15,-6 0 18 16,13 4 10-16,13 4 29 0,14-1-23 16,12 1-12-16,14 3-1 15,19-4-15-15,20-2 14 0,26-1-18 16,14-12 1-16,19-10 0 16,13-7-71-16,0-16-143 15,7-7-248-15,-13-15-371 0</inkml:trace>
  <inkml:trace contextRef="#ctx0" brushRef="#br0" timeOffset="2498">2959 1368 2763 0,'0'0'330'0,"0"0"-7"15,0 0-74-15,0 0-113 0,0 0-67 16,0 0-52-16,0 0-140 16,0 0-167-16,0 0-299 0,0 0-402 15</inkml:trace>
  <inkml:trace contextRef="#ctx0" brushRef="#br0" timeOffset="3357">2131 1858 1858 0,'0'0'417'0,"0"0"-87"0,0 0-108 16,0 0-92-16,0 0-72 16,46 18-28-16,0-13-19 0,-7-10 0 15,-39 5 1-15,53-22 1 16,-20 0-7-16,-33 22-2 0,0 0-13 16,32-37 22-16,-32 37 4 15,0 0 7-15,0 0-10 16,0 0-11-16,0 0-3 15,-65-26-15-15,6 19 15 0,-1 7 3 16,1 7 3-16,0-7 5 16,6 4-11-16,53-4 2 0,-46 0-6 15,46 0 7-15,0 0-3 16,0 0 5-16,0 0 8 16,0 0-13-16,-27-52 0 0,27 52-4 15,0-44 8-15,0 44 9 16,0 0 4-16,0 0-22 0,0 0 14 15,0 0 25-15,0 0 15 16,0 0-11-16,-13 40 3 0,-7 1 9 16,1-1-7-1,-8 1-20-15,-12 1 0 0,-7-5-1 16,-7-8 0-16,-6-3-9 16,-6-4-2-16,-1-7-11 0,7-8 0 15,6-7-7-15,14 0 26 16,39 0-27-16,-46-22-16 0,46 22-17 15,-33-44-10-15,13 0-8 16,20 6 0-16,0 38 24 0,13-45 22 16,-13 45 1-16,0 0 7 15,53-33-6-15,-1 22 6 16,-6 15 2-16,-6 3 9 16,-40-7 9-16,39 22-8 0,-39-22 8 15,0 0 6-15,20 41 4 16,-20-41 6-16,-13 38-9 0,13-38-22 15,-53 29-3-15,1-6-2 16,-1-9 11-16,1-10-1 16,-8-4 0-16,8-4 3 0,6-7-8 15,0 0-3-15,13 4 24 16,0-1 14-16,33 8 3 0,-39 0-10 16,12 4 3-16,27-4 22 15,-52 37 47-15,12 7 28 16,1 8 27-16,0 7-13 15,-14 1-27-15,-6 11-49 0,-8-5-37 16,-5 2-12-16,-14-2-8 16,1-11-23-16,-7-10-104 0,13-8-103 15,0-8-45-15,14-9-20 16,12-9-171-16,14-15-258 0,39 4-197 16</inkml:trace>
  <inkml:trace contextRef="#ctx0" brushRef="#br0" timeOffset="3546">1578 1123 2221 0,'52'-26'355'16,"14"0"-59"-16,0 4-77 0,6-4-103 15,0 4-56-15,7 4-33 16,-6-1-13-16,-7 4-132 15,-7 4-152-15,-13 4-251 0,-13 0-320 16</inkml:trace>
  <inkml:trace contextRef="#ctx0" brushRef="#br0" timeOffset="3726">1124 1127 2153 0,'-39'19'369'0,"39"-19"-85"0,0 0-85 16,0 0-105-16,0 0-46 15,0 0-66-15,0 0-196 0,0 0-345 16,13 48-356-16</inkml:trace>
  <inkml:trace contextRef="#ctx0" brushRef="#br0" timeOffset="3914">737 2993 3265 0,'59'11'406'0,"20"-11"-75"0,6-11-122 15,20-4-124-15,-6-3-105 16,6-8-210-16,-7-4-194 0,-19 5-347 15,-13-6-554-15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1:44.1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118 0 209 0,'0'0'41'0,"0"0"-6"0,0 0-1 16,0 0 10-16,0 0-20 0,0 0 13 15,0 0-9-15,0 0 13 16,0 0-13-16,0 0 10 0,0 0-3 16,0 0 60-16,0 0-22 0,0 0 16 15,27 33-27-15,-27-33 9 16,0 0-13-16,26 34 5 0,-26-34-2 15,20 33-7-15,-20-33 4 0,0 0 45 16,19 40-28-16,-19-40 32 0,7 41-3 16,-7-41-22-16,6 44-31 15,-6-44-14-15,-6 49 8 16,6-49-3-16,-13 36 9 0,13-36-8 16,0 0-22-16,0 0-16 0,-46 37 2 15,46-37-18-15,-46 23 1 16,46-23 23-16,-40 7-6 0,40-7 6 15,0 0-4-15,-39-4-3 0,39 4-10 16,0 0 4-16,0 0 0 16,-20-33-14-16,14 3-4 0,6 30 6 15,6-33 18-15,1 0-3 0,-7 33 1 16,13-30 3-16,-13 30-7 16,13-29 0-16,-13 29-6 15,0 0-5-15,0 0 21 0,0 0-6 16,13-30-4-16,-13 30 3 0,0 0 3 15,0 0-6-15,0 0 0 0,0 0 5 16,0 0-8-16,0 0-11 16,0 0-6-16,0 0 11 0,0 0 18 15,0 0-5-15,0 0 0 0,0 0 4 16,0 0-3-16,0 0 8 16,0 0-5-16,0 0 1 0,26 41 2 15,-12-12 25-15,-14-29 2 0,13 41-17 16,0-15-9-16,-7 7-8 15,-6-33-8-15,20 41 9 16,-20-41 11-16,13 37-7 0,-13-37-4 16,13 37 1-16,-13-37-20 0,0 0 10 15,0 0 13-15,7 37-18 16,-7-37-128-16,0 0-127 0,0 0-104 16,0 0-46-16,0 0-6 0</inkml:trace>
  <inkml:trace contextRef="#ctx0" brushRef="#br0" timeOffset="1096">79 362 168 0,'0'0'10'15,"6"-29"24"-15,-6 29-5 16,0 0 14-16,0 0 3 0,0 0 6 16,0 0-3-16,0 0 15 0,0 0-7 15,7-30 14-15,-7 30-6 16,0 0 15-16,0 0-29 0,0 0 23 16,0 0-4-16,0 0-9 0,0 0-16 15,0 0 0-15,0 0-31 16,0 0 15-16,0 0-12 0,0 0 48 15,0 0 33-15,0 0-19 16,0 0-17-16,0 0 15 0,0 0-18 16,0 0 12-16,13 44-23 0,-13-44 2 15,13 45 16-15,-13-45 6 16,13 37-11-16,-13-37 7 0,20 48 16 16,-20-48-14-16,20 48-14 0,-20-48 3 15,13 44 1-15,-13-44-3 16,20 41-13-16,-20-41-24 0,19 40 28 15,-5-10-16-15,-14-30 1 16,0 0-5-16,19 41-15 0,-19-41 0 16,0 0-1-16,20 36-6 15,-20-36 9-15,0 0-5 0,20 37-1 16,-20-37-6-16,0 0 10 0,0 0 4 16,0 0-17-16,0 0 12 15,13 30-1-15,-13-30-7 0,0 0 1 16,0 0 7-16,0 0-18 0,0 0 6 15,0 0 0-15,0 0 11 0,0 0-11 16,0 0 15-16,0 0-15 16,0 0-104-16,0 0-104 15,0 0-156-15,0 0-179 0,0 0-46 16</inkml:trace>
  <inkml:trace contextRef="#ctx0" brushRef="#br0" timeOffset="2664">223 196 179 0,'0'0'54'16,"0"0"-7"-16,0 0 9 0,0 0 6 15,0 0-12-15,0 0-1 0,0 0-3 16,0 0-24-16,-13-30-8 16,13 30 14-16,0 0-10 0,0 0-9 15,0 0 15-15,0 0-14 0,0 0-6 16,0 0 14-16,0 0-10 16,0 0-8-16,0 0 4 0,-19-29 5 15,19 29-9-15,0 0 9 16,0 0-1-16,-14-33-2 0,14 33-3 15,0 0 6-15,0 0-6 16,-6-30 8-16,6 30 7 0,0 0-8 16,0 0 18-16,-7-30 0 0,7 30-24 15,0 0 17-15,0 0 26 16,0 0-2-16,0 0 0 0,0 0-6 16,0 0-20-16,0 0-10 0,0 0 17 15,0 0-23-15,0 0 4 16,0 0 11-16,0 0-14 0,0 0-13 15,0 0 13-15,0 0 29 0,0 0 13 16,0 0 28-16,0 0-13 16,0 0-7-16,0 0 7 15,40 23-6-15,-40-23-10 0,0 0-2 16,0 0 15-16,33 37-21 0,-33-37-3 16,0 0 12-16,19 40-11 0,-19-40 13 15,0 0-7-15,7 41-5 16,-7-41-5-16,0 33 1 0,0-33-5 15,0 0-8-15,-20 33-16 0,20-33-3 16,0 0 0-16,-26 30 0 16,26-30 4-16,-33 26 0 0,33-26 4 15,0 0-8-15,0 0-6 16,-33 18 3-16,33-18 15 0,0 0-7 16,0 0-10-16,-33 4 12 15,33-4-5-15,0 0-2 0,0 0 0 16,-33-7-5-16,33 7 2 0,0 0-1 15,0 0 4-15,-32-37 6 0,32 37-6 16,-27-34-3-16,27 34-4 16,-13-37 11-16,13 37-4 0,0 0-13 15,-13-25 6-15,13 25 7 0,0 0-10 16,0 0 10-16,0 0-3 16,0 0-4-16,0 0 4 0,0 0-2 15,0 0 1-15,0 0 9 16,0 0 1-16,0 0-6 0,0 0-6 15,0 0 6-15,0 0 5 16,0 0-5-16,0 0 7 0,0 0-7 16,0 0-11-16,0 0 11 0,20 29-6 15,-20-29 18-15,26 33-12 0,-26-33 9 16,20 41 12-16,-1-11 26 16,-19-30-11-16,20 33 6 0,-20-33 8 15,20 37-4-15,-20-37-7 0,20 37 1 16,-20-37 8-16,13 37-6 15,-13-37-6-15,19 37 8 16,-19-37-22-16,0 0 3 0,20 44-9 16,-20-44 0-16,13 33-7 0,-13-33-4 15,0 0-2-15,20 41 54 16,-20-41 26-16,13 40-32 0,-13-40-27 16,7 37 3-16,-1-7-27 0,-6-30 16 15,7 29-6-15,-7-29-5 16,6 34-19-16,-6-34 14 0,0 33-3 15,0-33 6-15,0 0-1 0,0 37-2 16,0-37 0-16,0 0 8 16,0 29-1-16,0-29 0 15,0 0-5-15,0 0-7 0,0 0 1 16,0 0 4-16,0 30 4 0,0-30-14 16,0 0 13-16,0 0 4 0,0 0 0 15,0 0-45-15,0 0-41 16,0 0-137-16,0 0-148 0,0 0-161 15,0 0-66-15</inkml:trace>
  <inkml:trace contextRef="#ctx0" brushRef="#br0" timeOffset="4444">782 192 193 0,'0'0'42'15,"0"0"22"-15,0 0 7 16,0 0 14-16,0 0 6 0,0 0 14 16,0 0-6-16,0 0-15 15,0 0-23-15,0 0-29 0,0 0 6 16,0 0-4-16,-39 19 0 0,39-19 17 16,-53 22-3-16,53-22-2 15,-46 29-22-15,46-29 3 0,0 0-14 16,-39 30-7-16,39-30-2 0,0 0 0 15,0 0 13-15,0 0-15 16,-14 41 6-16,14-41-13 0,0 0 5 16,0 0 0-16,0 0 0 15,40 33 10-15,-40-33-3 0,46 18-4 16,-46-18-3-16,33 11-3 0,-33-11 3 16,0 0-16-16,0 0 16 15,0 0 16-15,0 0 6 0,0 0 23 16,0 0 12-16,0 0-16 0,0 0 6 15,6 45 19-15,-6-45-13 16,0 0-19-16,-26 51-28 0,26-51 24 16,-39 49 22-16,39-49-19 0,-33 48 7 15,33-48-20-15,0 0-4 16,-27 51 23-16,27-51-16 0,-6 41-1 16,6-41-1-16,0 0 12 15,13 37-1-15,-13-37-32 0,0 0 7 16,39 26 9-16,-39-26-5 0,46 14-11 15,-46-14 6-15,46 0-6 16,-46 0 6-16,53 0 0 0,-7-7-17 16,-46 7 6-16,59-4 26 0,-6-10-24 15,-7-1 18-15,-46 15-18 16,59-26 10-16,-20 11-7 0,-39 15-8 16,46-18 8-16,-46 18 7 0,0 0 2 15,0 0-22-15,0 0 18 16,0 0-2-16,0 0-106 15,0 0-65-15,0 0-66 0,0 0-25 16,0 0-8-16,33-45-4 0,-33 45 6 16,7-33 9-16</inkml:trace>
  <inkml:trace contextRef="#ctx0" brushRef="#br0" timeOffset="4948">1347 70 418 0,'0'0'96'0,"0"0"5"16,0 0-10-16,0 0 46 0,0 0 39 15,0 0-34-15,0 0-32 0,-20 45 27 16,20-45-17-16,-19 48-18 16,-1-11-30-16,20-37-19 0,-13 44-22 15,13-44-1-15,-7 37 18 0,7-37-11 16,0 0-4-16,20 41-26 16,-20-41 8-16,0 0 9 0,39 18-17 15,-39-18-7-15,46 11 12 16,-46-11 6-16,53-4-5 0,-14-7-18 15,-6 0 5-15,-33 11 19 0,46-26 3 16,-6 4-7-16,-14 7 50 16,-26 15 14-16,0 0-1 0,0 0-4 15,0 0-16-15,0 0 30 0,0 0 73 16,0 0-36-16,-20 30-40 16,-6 3-21-16,-13 0-14 0,6 4-18 15,-7-3-21-15,7 6-8 0,-6-3 1 16,6 4 7-16,7-4-4 15,0 3-10-15,-1 9-75 0,1-5-150 16,26-44-137-16,-33 63-182 16,7-15-58-16,26-48 24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04.6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11 2443 0,'85'23'329'16,"1"-7"-132"-16,6-9-108 15,0-7-74-15,0-7-214 0,-13-13-293 16,-14-10-411-16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03.9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4851 485 1317 0,'53'-29'254'0,"-7"7"-93"16,13 7-94-16,7-4-43 16,0 5-226-16,-1-1-228 0,-6-7-140 15</inkml:trace>
  <inkml:trace contextRef="#ctx0" brushRef="#br0" timeOffset="-196">5265 862 765 0,'0'0'182'0,"0"0"0"15,0 0-49-15,0 0 25 0,0 0 33 16,0 0-14-16,0 0-22 15,0 0-22-15,40 26-29 0,-7-4 15 16,6 4-4-16,1 4-44 16,-1 3-2-16,0 0-23 15,7 0-11-15,-13 1-16 0,-13-9-24 16,13 1 21-16,-33-26-5 16,20 30-8-16,-20-30 3 0,13 29-6 15,-13-29 10-15,-7 30-16 16,7-30-13-16,0 0-8 0,-39 33-27 15,-1-18 30-15,1-4-17 16,-1-3 5-16,1-8 4 0,-7 3-35 16,7-6 34-16,39 3-21 15,-53-8 9-15,14 1 11 16,39 7-16-16,-46-15 23 0,46 15-7 16,0 0 10-16,0 0 16 15,0 0-19-15,-33-41 24 0,33 41-14 16,0 0 10-16,0 0 17 15,0 0-21-15,0 0 16 0,0 0 22 16,0 0-6-16,33-11 7 16,-33 11 9-16,32 8-33 0,-32-8 27 15,0 0-14-15,0 0-12 16,46 29 23-16,-46-29-19 0,0 0 9 16,0 0-9-16,0 0-28 15,0 0 3-15,-46 33-45 16,0-18-39-16,-6-7-17 0,19-8 9 15,33 0 68-15,-46-15-27 16,46 15 2-16,-39-19 35 0,39 19-4 16,0 0 18-16,0 0-5 15,0 0 14-15,0 0 10 0,0 0-17 16,0 0 61-16,0 0 19 16,0 0-23-16,0 0 26 0,0 0-24 15,0 0 8-15,0 0-11 16,0 0 1-16,0 0 7 0,0 0-29 15,0 0 35-15,0 0-20 16,0 0 25-16,0 37 11 16,0-37-13-16,0 0-5 0,0 0-8 15,-20 41 20-15,20-41-19 16,-20 41-7-16,20-41-3 0,-13 37-8 16,13-37 18-16,-20 44-12 15,20-44 19-15,-13 41 1 0,13-41-7 16,-6 36 16-16,6-36-30 15,0 0 6-15,-20 41-7 0,20-41 17 16,0 0-4-16,0 0-25 16,0 0 2-16,-40 22-27 15,-6-11 15-15,14-11-17 0,32 0-26 16,-60-18-49-16,21 3-85 0,-7-11-80 16,46 26-198-16,-46-51-213 15,13 2-48-15</inkml:trace>
  <inkml:trace contextRef="#ctx0" brushRef="#br0" timeOffset="544">4510 1028 1578 0,'46'41'272'15,"-13"-11"-79"-15,-33-30-64 16,32 33-72-16,-32-33-25 0,0 0 13 15,0 0-22-15,14 29 18 16,-14-29-38-16,0 0-14 0,-40 19-29 16,-12-15-26-16,6-4 31 15,6-4 0-15,1-7 19 0,6-4 12 16,33 15-16-16,-33-37 5 16,33 37-3-16,-13-37 13 15,13 37 50-15,0-29 6 0,0 29 27 16,0 0 15-16,0 0 15 15,0 0 23-15,39-8-10 0,-12 19-13 16,-27-11-20-16,32 34-8 16,1-1 5-16,-6 0-32 0,-1 4 7 15,-6 0-28-15,-1-8 3 16,-6 5-12-16,1-5-8 0,-14 1 22 16,0-30-1-16,-20 37 11 15,20-37-23-15,-66 44 0 16,-13-11-16-16,-19-7 2 0,-7-7-3 15,-14-4-7-15,-6-8 8 16,1-7-15-16,5-11 17 0,8-4-6 16,5-3 1-16,21-8-5 15,6 0-10-15,20-11 10 0,6 4-76 16,7-4-92-16,27 0-160 16,19 37-263-16,-7-52-217 0</inkml:trace>
  <inkml:trace contextRef="#ctx0" brushRef="#br0" timeOffset="933">3491 777 2795 0,'0'0'333'15,"0"0"-60"-15,0 0-129 0,0 0-68 16,0 0-39-16,0 0-87 16,0 0-152-16,0 0-196 15,0 0-315-15,0 0-214 0</inkml:trace>
  <inkml:trace contextRef="#ctx0" brushRef="#br0" timeOffset="1932">2525 814 1781 0,'0'0'236'0,"0"0"11"16,0 0-30-16,0 0-75 0,0 0-24 16,20 41-62-16,-7-8-12 15,7 0-24-15,-20-33-7 0,19 34-7 16,-19-34-9-16,20 33 15 16,-20-33-37-16,0 0 9 0,0 0-31 15,0 0-22-15,0 0-6 16,0 0 12-16,-46 11-10 0,46-11-11 15,-39-19 41-15,39 19 6 16,0 0 24-16,-40-40-10 0,40 40 33 16,-26-30 9-16,26 30-16 15,0 0 38-15,0 0 23 16,0 0 8-16,0 0-3 0,0 0-20 16,0 0-1-16,-26 33-26 15,26-33 3-15,-27 30-21 0,27-30 20 16,-39 18-28-16,0-6-32 15,6-12-10-15,0 0-43 0,7-12 7 16,26 12-9-16,-40-25 8 16,40 25 5-16,0 0 32 0,-33-37 17 15,33 37 12-15,0 0 12 16,0 0-19-16,0 0 76 0,0 0 32 16,0 0 14-16,0 0-13 15,0 0-14-15,0 0 5 0,-13 33-36 16,13-33-4-16,-13 33-25 15,13-33 23-15,-33 30-27 16,0-12 2-16,-6-7 1 0,-7-7-23 16,-7 0 17-16,7-12-23 15,-6 1 19-15,6-8-21 0,0-3 8 16,6-1-3-16,40 19-3 16,-39-22 26-16,39 22-29 0,0 0 27 15,-26-18-5-15,26 18 14 16,0 0 10-16,0 0 8 0,0 0 33 15,0 0-17-15,-33 11 17 16,33-11-31-16,-40 18-5 0,7-3-14 16,33-15-9-16,-46 15 6 15,20-8-12-15,26-7 13 16,0 0-23-16,-33 0 18 0,33 0-25 16,0 0-8-16,0 0-31 15,-6-30 13-15,6 30 7 0,13-33 8 16,-13 33 20-16,20-29-12 15,-20 29 20-15,0 0-20 0,0 0 25 16,0 0 9-16,0 0 13 16,0 0 2-16,0 0-7 0,26 40 17 15,-20-10-19-15,-6-30 10 16,-13 37-8-16,13-37 26 16,-26 33-4-16,26-33 15 0,-39 19-13 15,-1-12 7-15,1-7-5 16,-1-11 13-16,1 0-5 0,-1-15-5 15,8-4 17-15,-8-7-4 16,7-14-5-16,0-5-34 0,7-18-2 16,0-7-23-16,6-4 14 15,7 8-18-15,6 3 4 0,-6 15-39 16,7 11-88-16,-1 14-83 16,7 34-178-16,0 0-254 0,0 0-78 15,0 0 21-15</inkml:trace>
  <inkml:trace contextRef="#ctx0" brushRef="#br0" timeOffset="2137">1566 171 1794 0,'39'-37'412'16,"1"4"-33"-16,-1 4-112 15,0 3-71-15,7 0-59 0,0 11-19 16,0 11-36-16,7 8-44 15,-7 15-7-15,-7 6-23 0,-6 9-58 16,-13 14-57-16,-20 3-113 16,-13 8-131-16,-27 4-196 15,-12 4-140-15,-27-1-3 0</inkml:trace>
  <inkml:trace contextRef="#ctx0" brushRef="#br0" timeOffset="2384">626 999 924 0,'0'0'383'0,"0"0"25"16,0 0-17-16,0 0-81 16,0 0-37-16,0 0-76 0,0 0-38 15,0 0-40-15,13 37-31 0,-13-37-14 16,13 40-28-16,-13-40-14 15,-6 48-21-15,-14-7 6 0,0 0-59 16,20-41-66-16,-39 51-113 16,39-51-104-16,0 0-201 0,-66 49-195 15,20-24 16-15</inkml:trace>
  <inkml:trace contextRef="#ctx0" brushRef="#br0" timeOffset="2704">120 681 1331 0,'0'0'368'16,"0"0"-6"-16,0 0-57 0,39 19-36 16,1 6-79-16,-1 5-46 0,1 7-67 15,-7-4-19-15,-1 0-32 16,-32-33-3-16,27 45-1 0,-27-45-2 15,-7 44 5 1,7-44-25-16,-39 41 15 0,-14-15-15 16,7-15 10-16,-6-8-15 15,6-6 16-15,0-12-9 0,13-4 4 16,33 19-6-16,-33-40 0 16,13 3 10-16,27 0-20 0,6-4 13 15,13 8-10-15,7 0-33 16,6 3-151-16,1 12-225 0,-40 18-382 15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17.2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473 0 537 0,'0'0'68'0,"0"0"20"16,0 0 7-16,0 0 13 0,0 0-16 15,0 0-1-15,0 0-13 16,0 0 42-16,0 0 1 0,0 0-12 15,0 0 11-15,-13 45-28 16,0-9-19-16,0 1-28 0,-1-3-13 16,1 3 3-16,-6-8-5 15,19-29 10-15,-40 41 10 16,1-12-25-16,-7-6-30 0,6-9 22 16,1-6-22-16,-1-5 15 15,1-3 13-15,39 0-15 0,-39-11 9 16,39 11 35-16,-33-18 22 15,33 18 3-15,-13-37-5 0,13 37 18 16,-14-33-1-16,14 33-16 16,-6-34 11-16,6 34-31 0,0 0-6 15,0 0-23-15,0 0-21 16,0 0 2-16,0 0-11 0,0 0 13 16,0 0 27-16,0 0 31 15,0 0 23-15,13 34 19 16,7-1 4-16,-1 11-4 0,8 4 10 15,-1 4-12-15,7 7-42 16,0-3 26-16,0 6-19 16,-1-3-3-16,-5-3-15 0,-1-1-9 15,-6 1-10-15,-1-12-7 0,1 0-14 16,-7-7 5-16,0-3-12 16,-13-34 16-16,7 33-25 0,-7-33 17 15,0 0-18-15,7 29 7 16,-7-29-2-16,0 0 0 0,0 0 0 15,0 0-4-15,0 0 16 16,6 34-18-16,-6-34 6 0,0 0-5 16,0 0 11-16,0 33-9 15,0-33 7-15,0 0-8 16,0 0 7-16,7 29 4 16,-7-29-14-16,0 0 24 0,0 0-20 15,0 0 15-15,0 0-9 0,0 0 11 16,19 41 6-16,-19-41-10 15,0 0 8-15,0 0-24 0,0 0 23 16,40 33-27-16,-40-33 13 16,0 0-13-16,0 0-125 0,0 0-154 15,0 0-210-15,0 0-402 16,0 0-223-16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18.4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91 82 529 0,'0'0'178'16,"0"0"18"-16,0 0 1 0,0 0 66 15,-33-8-20-15,33 8-11 16,0 0-52-16,0 0 13 0,0 0-42 15,-12 41-43-15,12-41-26 16,6 31-44-16,-6-31-3 16,0 0-11-16,0 0-11 0,25 33 11 15,-25-33-7-15,0 0 15 16,0 0-3-16,0 0-25 0,0 0 10 16,20-33-1-16,-13-9-13 15,-7 1 23-15,-13 7 4 0,6 5 23 16,7 29-19-16,0 0-13 15,0 0-12-15,0 0-16 0,0 0 19 16,-32 0-2-16,32 0 7 16,0 0 14-16,-33 40-4 0,20-6 12 15,13-4-15-15,0-30 15 16,13 42-27-16,-13-42 15 16,20 29-20-16,-20-29 14 0,0 0-18 15,0 0 15-15,0 0-7 16,0 0-2-16,32 8-2 0,-32-8-7 15,0 0 8-15,20-37-16 16,-14-1 18-16,1 4-17 0,-7 34 17 16,-7-38-24-16,7 38 21 15,0 0-15-15,-13-29-6 0,13 29 17 16,0 0-12-16,0 0 21 16,-32 22-40-16,32-22-51 0,-26 38-130 15,26-38-191-15,-20 37-238 16,14-4-90-16</inkml:trace>
  <inkml:trace contextRef="#ctx0" brushRef="#br0" timeOffset="868">39 67 542 0,'0'0'128'0,"0"0"-23"0,0 0-17 16,0 0 24-1,0 0 11-15,0 0-5 0,0 0-15 16,0 0-40-16,0 0-12 16,0 0 2-16,0 0-53 0,38 33 27 15,-38-33-35-15,0 0 42 16,0 0 21-16,0 0 83 0,0 0 18 15,0 0-75-15,0 0-2 0,27 4-8 16,-27-4 37-16,0 0-8 16,0 0-13-16,0 0 13 0,0 0-19 15,0 0-40-15,0 0-23 16,6-30-8-16,-6 30-23 16,0 0-2-16,0 0-108 15,0 0-189-15,0 0-246 0,0 0-127 16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17.8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58 74 801 0,'0'0'177'16,"0"0"45"-16,0 0-33 0,0 0 30 16,0 0-1-16,0 0-4 15,0 0-13-15,0 0-23 16,0 0-31-16,0 34-28 0,0-34-35 16,0 0-26-16,13 31-23 15,-13-31 1-15,0 0-4 16,0 0-6-16,0 0-1 0,0 0 5 15,0 0-9-15,27 16-9 16,-27-16-9-16,0 0-6 0,0 0 0 16,33-43 8-16,-14 5-5 15,-12 3 7-15,-7 35 12 0,-7-31 17 16,7 31-24-16,0 0-12 16,0 0 3-16,-33-14-7 15,33 14 10-15,-39 7-15 0,6 4 14 16,33-11-3-16,-33 23-9 15,33-23 13-15,0 0-9 0,-13 31 6 16,13-31 8-16,0 0-24 16,0 0-44-16,7 30-83 0,-7-30-89 15,0 0-134-15,0 0-193 16,0 0-14-16,0 0 52 0</inkml:trace>
  <inkml:trace contextRef="#ctx0" brushRef="#br0" timeOffset="1018">104 143 490 0,'0'0'103'0,"0"0"9"0,0 0 5 15,0 0 30-15,0 0 10 16,0 0 21-16,20-38 8 0,-20 38-33 16,0 0-56-16,0 0-22 15,0 0-34-15,0 0-14 0,0 0 11 16,0 0 27-16,0 0 0 16,0 0-20-16,0 0-7 15,0 0-23-15,0 0 47 0,0 0-6 16,0 0-8-16,0 0-4 15,0 0-26-15,0 0 7 0,0 0-25 16,0 0 20-16,0 0-9 16,0 0-11-16,0 0 13 0,0 0-21 15,0 0-46-15,0 0-89 16,0 0-78-16,33-43-110 0,-33 43-108 16,13-34-6-16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42.2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44 1334 0,'66'8'237'0,"-7"-5"-65"16,26-6-88-16,1-5-49 15,-8 1-221-15,1-8-232 0,0-7-106 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42.0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2473 377 910 0,'0'0'207'16,"33"-7"60"-16,-33 7-23 0,0 0-80 16,19 18-22-16,-19-18-17 15,7 33-21-15,-1-3-31 0,-6-4-32 16,-6-4 13-16,6-22-39 15,-20 29 0-15,20-29 9 0,-39 30-24 16,39-30 25-16,-33 15-29 16,-7-4 17-16,8-11-5 0,-1-8-5 15,33 8 10-15,-40-22-34 16,40 22 28-16,-26-40 2 16,6-1-20-16,14 8 27 0,-7-4-22 15,13 4 6-15,0 3 14 16,13 4-10-16,-13 26-4 0,6-29 9 15,-6 29 3-15,0 0 15 16,0 0-36-16,0 0 17 0,0 0-2 16,0 0 5-16,0 0 32 15,7 40-8-15,-7 1 2 0,6 3-19 16,1-3-6-16,-7-1 12 16,0-3-14-16,0-3-2 0,-7-5 33 15,7-29 3-15,-19 33-3 16,-14-7-7-16,-13-7-5 15,-7-4-11-15,-12-8 10 0,-21-7-10 16,1-7-8-16,-14-1 17 16,-19-7-17-16,0 1 44 0,-7-5 36 15,6 8-6-15,21 0-1 16,6 4-31-16,20 7-28 0,19 3 10 16,7 5-15-16,13 10-4 15,33-18 0-15,-33 41-13 0,20-1 7 16,7-3-9-16,12 4-120 15,14 0-183-15,-20-41-392 0,39 55-356 16</inkml:trace>
  <inkml:trace contextRef="#ctx0" brushRef="#br0" timeOffset="365">3038 0 1563 0,'-66'19'345'0,"-6"-1"-84"0,6 8-95 15,-19 0-85-15,-20 3-28 16,13 5-53-16,-20-5-220 0,-13 4-283 15,20 1-137-15</inkml:trace>
  <inkml:trace contextRef="#ctx0" brushRef="#br0" timeOffset="588">1178 318 826 0,'0'0'263'0,"26"-45"38"16,-26 45-30-16,40-29-71 0,6 22-19 15,0 10-42-15,0 16-43 16,-13 3-48-16,0 4-43 16,-33-26 19-16,32 40-79 0,-25-3-155 15,-7-37-231-15,-7 48-127 16</inkml:trace>
  <inkml:trace contextRef="#ctx0" brushRef="#br0" timeOffset="783">790 358 1729 0,'0'0'424'15,"40"4"-68"-15,-7 4-128 0,0-1-121 16,-33-7-43-16,0 0-30 16,26 15-42-16,-26-15-136 0,0 0-274 15,0 0-320-15</inkml:trace>
  <inkml:trace contextRef="#ctx0" brushRef="#br0" timeOffset="1424">291 1031 1940 0,'0'0'297'0,"0"0"56"0,0 0-93 16,0 0-88-16,0 0-95 15,0 0-30-15,0 0-77 0,0 0-230 16,0 0-543-16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47.6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 0 1113 0,'0'0'303'0,"0"0"8"16,-7 55-16-16,7-55-82 15,0 0-87-15,0 0-28 0,0 0-45 16,0 0-41-16,0 0-258 15,0 0-389-15,0 0-146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46.0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2655 107 467 0,'0'0'117'0,"0"0"34"15,-20-41 61-15,20 41 36 0,0 0-12 16,0 0-11-1,0 0-34-15,0 0-50 0,-13-29 4 16,13 29-37-16,0 0-53 16,0 0 1-16,0 0 27 0,0 0 49 15,19 29 6-15,1 16-26 16,6 6-30-16,-6 5-13 0,6 6-29 16,7 1-23-16,-6-4-6 15,-8 1 5-15,1-5-27 0,0-7-119 16,-14-7-163-16,-6-41-264 15,13 48-176-15</inkml:trace>
  <inkml:trace contextRef="#ctx0" brushRef="#br0" timeOffset="449">3187 196 950 0,'0'0'221'15,"0"0"-8"-15,0 0-76 16,0 0-29-16,0 0-9 16,0 0-5-16,0 0-33 0,0 0-41 15,0 0 45-15,0 0-4 16,0 0-30-16,-46-8 3 15,0 12-41-15,13-4 21 0,33 0 2 16,-46 7-31-16,46-7 36 16,-46-3-15-16,46 3-11 0,-33-15 14 15,33 15 2-15,0 0 19 16,0 0 31-16,0 0-5 0,0 0-16 16,0 0 10-16,0 0-26 15,0 0-32-15,0 0 20 0,0 0 0 16,0 0 42-16,0 0 72 15,0 0-4-15,13 40-7 16,0 5-8-16,14 3-19 0,6 0-42 16,6 0-20-16,0 0-3 15,1-8-32-15,-7 1-91 0,-33-41-171 16,46 48-346-16,-46-48-218 16</inkml:trace>
  <inkml:trace contextRef="#ctx0" brushRef="#br0" timeOffset="1277">2096 280 1041 0,'0'0'84'0,"0"0"119"16,0 0-6-16,0 0-27 0,0 0-28 15,0 0-52-15,0 0-34 16,33 41-20-16,-33-41 1 0,13 41-44 15,-13-41 10-15,0 40 21 16,0-40-18-16,0 0 9 0,-13 37 2 16,13-37-30-16,0 0-5 15,0 0 1-15,-40 11-18 0,40-11-26 16,0 0 22-16,0 0 28 16,-32-25-28-16,32 25 54 0,0 0 13 15,0 0-12 1,0 0-12-16,0 0 15 0,0 0-11 0,0 0 33 15,0 0 13 1,0 0-42-16,0 0 32 0,0 0-16 16,-40 29-5-16,40-29-7 15,0 0 8-15,-46 30-24 0,46-30-24 16,-46 14-57-16,46-14-37 16,0 0 21-16,-52 0-11 0,52 0-2 15,0 0 8-15,0 0 55 16,0 0-11-16,0 0 64 0,-40-33-43 15,40 33 37-15,0 0 14 16,0 0 37-16,0 0 43 0,0 0-3 16,0 0-19-16,0 0-3 15,0 0-18-15,0 0-11 16,0 0-2-16,0 0 17 16,-52 45-38-16,52-45 6 0,-46 25-1 15,46-25-16-15,-46 4-20 16,46-4 31-16,-53-7-22 0,53 7 23 15,-53-22 16-15,53 22 11 16,-52-26 28-16,12 7 15 0,40 19 9 16,-59-11-8-16,0 7 17 15,-7 12 50-15,-12 7 6 0,-14 7 8 16,-14 7-22-16,-5 1-41 16,-1-1-43-16,-6 1-21 15,13-8-34-15,-1 0 11 0,8-3-15 16,6-4-37-16,13-8-65 15,13-3-107-15,7-8-138 0,13-3-117 16,46 7-160-16,-39-30-11 16</inkml:trace>
  <inkml:trace contextRef="#ctx0" brushRef="#br0" timeOffset="1485">1169 0 1774 0,'46'18'404'0,"-6"1"-70"16,-1 3-89-16,-39-22-77 0,40 26-74 15,-40-26-51-15,39 26-15 16,-39-26-17-16,0 0-24 0,40 48-61 16,-21-11-158-16,-19-37-167 15,7 66-152-15,-14-3-37 0,-12 3 48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4:37.562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0 217 951 0,'0'0'346'16,"0"0"42"-16,0 0-10 0,0 0-94 15,0 0-78-15,72 7-59 16,14-3-34-16,6-4-25 16,6-4-19-16,8-3 9 15,-1-1-7-15,6 5-21 0,1-1-5 16,0 0-5-16,7 4-4 16,-1 4 35-16,7 0-11 0,7 3-17 15,-1 4-10-15,1 0-13 16,-1 8-3-16,0-4 1 15,1 3 1-15,-1 4 5 0,7 0-15 16,0 4 2-16,0-4-5 16,0-3 17-16,-5-1-10 15,-8-3 4-15,-14-4 8 16,1 0-12-16,0-3 6 0,-7-5-8 16,0 1-4-16,-7 0-7 15,8-8 4-15,-14-3 0 16,0 3-1-16,-7 0-8 0,-6 1 10 15,-13 3-3-15,-1-4-2 16,-12 0 10-16,6 1-4 0,-13-1-3 16,7 4 1-16,-1 0-4 15,-6-4 2-15,7 0-10 16,6 1 2-16,-7-5 11 0,9 1-5 16,4 3 7-1,-6 1-10-15,1 3 3 0,-1-11 0 16,-7 7 3-16,1 0-3 15,-14 4 3-15,-39 0-3 0,53-11 0 16,-53 11 0-16,46 0 5 16,-46 0-1-16,0 0 0 15,0 0-4-15,46-15 0 0,-46 15 6 16,0 0-6-16,0 0 0 16,0 0 4-16,0 0 1 0,0 0-3 15,0 0 5-15,0 0-7 16,0 0 0-16,0 0-5 15,0 0-1-15,0 0 6 16,0 0 0-16,0 0 0 16,-53-33 0-16,53 33-7 0,-52-22 9 15,-1 11 1-15,1 0 0 16,-1 7 0-16,-6 4 12 0,-13-4 1 16,-7-3 5-16,-21-1-9 15,2 5 8-15,-21-5 1 16,1 1 5-16,-7 3-7 0,0 1-4 15,-6 3-3-15,-1-4 3 16,1 4 0-16,0 0-4 0,-1 4 1 16,-6-4-1-1,7 0-1-15,-7 0-6 0,-7 0-1 16,0 0 0-16,7-4-3 16,0 4-3-16,6 0 3 15,7 4 0-15,7-1 0 0,0-3 6 16,0 4-2-16,-1 0 8 15,14-4 1-15,7 3-3 0,-1-3-10 16,7 0 2-16,0 0-2 16,7 0 4-16,-1 0-7 15,14 0 0-15,6 0-3 0,6 0 6 16,7 0 0-16,7 0-3 16,46 0 6-16,-52 0 1 15,52 0-2-15,-53 4 1 16,53-4 3-16,-46-4-1 0,46 4-2 15,-52-3 7-15,52 3-7 16,-46 0 0-16,46 0 3 16,0 0-6-16,-53-8 0 0,53 8 2 15,-46-3 5-15,46 3-7 16,0 0 5-16,0 0-5 0,0 0 7 16,-39-4-2-16,39 4-9 15,0 0 0-15,0 0 4 16,0 0 6-16,0 0-13 15,-53-4 7-15,53 4-5 0,0 0 12 16,0 0-7-16,0 0 0 16,0 0 0-16,0 0 0 15,0 0 8-15,0 0 24 0,46 4 12 16,20-4-2-16,19-7 0 16,20-1-5-16,27 1-18 15,27-4-4-15,31 0-3 0,14 3-12 16,6-3 3-16,0 4 3 15,7-1-2-15,7 5 5 0,-14-1-6 16,0 0-3-16,-5 4 0 16,-1 0 0-16,-7 0 0 15,-7 0 0-15,-6-3 8 0,-6-1-5 16,-21 0-3-16,-5 0 7 16,-14 1-4-16,-7-1 0 15,-6 0-12-15,-7 4 9 16,-6 0 11-16,1 0-7 0,-15 4 2 15,1-4-9-15,-7 0 3 16,-13 4 5-16,-1-1-5 16,1-3 0-16,-13 4 0 0,-13 0 8 15,6 0 9-15,-20-1 6 16,-39-3 8-16,53 4 13 0,-53-4-1 16,0 0-7-16,46 4-2 15,-46-4-7-15,0 0-8 16,0 0 1-16,0 0 0 15,0 0 9-15,0 0-7 0,0 0 1 16,0 0-1-16,0 0 9 16,0 0 4-16,0 0 0 15,0 0-16-15,0 0-5 0,0 0 10 16,0 0-9-16,0 0 9 16,0 0-15-16,0 0 0 15,-59-19-9-15,-14 1 0 0,-19-1-6 16,-6 1-5-16,-27-1 8 15,0 1 15-15,-6 3-2 16,-1 4-10-16,6 7 0 16,1 1 4-16,7 6-4 0,-7-3 0 15,14 4 5-15,-8 3-1 16,1-3-14-16,0 0 16 0,-1 3-13 16,1 1 7-16,0-1-7 15,0-3-6-15,-1 3 13 16,1-3-7-16,-7 3 4 0,-6-3 24 15,-8-4-15-15,1 3-6 16,-7 1 0-16,1-4 0 16,-1 4-4-16,-13 0-1 0,7 3 5 15,-6-3 0-15,5-4-12 16,1 3 2-16,13-3 3 16,13 0 1-16,7 0 3 15,20 0-13-15,5 0 9 0,7 0 3 16,14 0 4-16,6-3-9 15,7 3 14-15,6 0-5 0,14-4 6 16,39 4-3-16,-53 0-3 16,53 0-5-16,0 0 5 15,-46-7 0-15,46 7-8 0,0 0-1 16,0 0-5-16,0 0 1 16,0 0 8-16,0 0 5 15,0 0 5-15,0 0-23 16,0 0 18-16,53 7 0 0,-7-3 7 15,0-1 9-15,7 1-10 16,-7 0-2-16,6-1 5 16,1-3-9-16,6 4 0 0,13 0 8 15,8-1-12-15,12-3-1 16,20 8 5-16,19-4 4 0,20 3-8 16,14 0 4-16,5-3 0 15,1 0-4-15,13 3 4 16,7-3 6-16,-7-4 1 0,6 4 1 15,-11-8-14 1,5 4 8-16,-13-4-2 0,6 4-8 16,-6-4 1-16,-13 1 4 15,-7-1-21-15,-13 0-47 0,0 1-13 16,-7-1-4-16,-6 4 15 16,-7-4 15-16,1 4 20 15,-13 0 29-15,-1 0-14 0,-7 4 27 16,-6 0-4-16,0-1 3 15,-13 1-3-15,-13 0 3 0,-7 3-1 16,-6-3-2-16,-1 0 0 16,-12-1 0-16,-40-3 6 15,52 8-6-15,-52-8 0 16,46 3 8-16,-46-3-5 16,0 0 0-16,0 0 0 0,40 11-3 15,-40-11 2-15,0 0-2 16,0 0 0-16,0 0 6 0,0 0 5 15,0 0 9-15,0 0 3 16,0 0-3-16,0 0 3 16,0 0-7-16,0 0-12 0,-66 15 1 15,0-4-3-15,-13-3-6 16,-13 3-7-16,-6 0 6 16,-7 0-2-16,-14 0-42 15,-12 0-63-15,6 0-37 0,-7 0-51 16,0-3-61-16,21-1-66 15,12-3-122-15,7-4-390 16,26 0-301-16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48.9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0 264 527 0,'0'0'128'0,"0"0"16"0,0 0-5 16,0 0-23-16,0 0-8 15,0 0 31-15,59-11-33 0,7 0 42 16,6 0-25-16,14-4 15 16,12-4-19-16,14 5-42 0,19-1-19 15,14-4 19-15,26 1 3 16,13-1 3-16,13 1-15 0,7 7-38 16,-7 0 5-16,-7 0 27 15,-6 3-28-15,-13-3 14 16,0 4-39-16,-7-1 3 0,-13 1-4 15,-6 0-14-15,-7-1 6 16,-7 5-13-16,1-1 22 16,-7 0-18-16,6 8 14 0,-13 0-5 15,7-1-13-15,-13-3 24 16,-7 4-15-16,-6 0 10 0,-1-4-2 16,-12 3-10-16,-1-6 10 15,-13 3-16-15,7 3 7 0,-6-6 18 16,-1 6-18-16,0-6 14 15,0 3-22-15,1 0 13 16,-1 0 4-16,-6 0-12 0,-1 0 12 16,8 7-8-16,-1-3 0 15,-6 3-6-15,13 0 10 0,6 5 0 16,0-1 5-16,7 3-8 16,7-3-14-16,6 8 27 0,0-4-13 15,0 3-3-15,1-7 6 16,-8 0-6-16,7 0 9 0,-13-3-8 15,0-4 5-15,-6-1 14 16,-1 1-9-16,-6 0-5 0,-7-1 6 16,7 1 0-1,-7 0-6-15,7-4-7 0,-6 0-9 16,-1 3 23-16,13-3-24 16,-12 4 26-16,-1 0-25 0,7-4 16 15,0 7 10-15,-7 1-22 16,-7-5 17-16,-5-3 4 0,-8 0 3 15,-12 0-4-15,-1 0-8 0,-13-3 11 16,14-1 1-16,-21-4 8 16,8 5-20-16,-27 3 9 0,33-4-9 15,-33 4-7-15,26-4 7 16,-26 4 12-16,0 0-9 0,0 0 8 16,0 0-25-16,13 0 17 15,-13 0-10-15,0 0 13 16,0 0-3-16,0 0-19 0,0 0 23 15,0 0-12-15,0 0 13 16,0 0-15-16,0 0 19 0,0 0-17 16,0 0 13-16,0 0-13 15,0 0 12-15,0 0-10 0,0 0 9 16,0 0-14-16,0 0 13 16,0 0-15-16,0 0 18 0,0 0-23 15,0 0 10-15,0 0-65 16,0 0-38-16,0 0-29 15,0 0-54-15,0 0-62 0,0 0-68 16,0 0-28-16,0 0-29 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55.5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4627 758 582 0,'0'0'142'0,"0"0"-10"0,0 0 14 16,0 0 2-16,0 0 18 16,33 22-26-16,-33-22-21 0,0 0-14 15,33 30-7-15,-33-30-34 16,0 0-26-16,26 33-21 16,-26-33-2-16,0 0 15 15,0 0 2-15,0 0 3 0,0 0-15 16,0 0-4-16,0 0 4 15,0 0 4-15,-46 15-15 0,46-15-4 16,-39 0-17-16,39 0-6 16,0 0 22-16,-33-26-10 0,33 26-9 15,-7-41 2-15,7 41 4 16,14-29-6-16,-14 29 15 0,0 0-3 16,0 0-4-16,0 0 21 15,0 0-31-15,32-15 21 0,-32 15 18 16,0 0-14-16,0 0 13 15,0 0 9-15,7 37 8 16,-7-37 64-16,-20 40-22 16,20-40-47-16,-72 37 8 0,0-15-25 15,-7-7-19-15,0-4 12 16,-6-7-24-16,-1-4-26 0,7 0 7 16,14-7-22-16,5-4 17 15,14-1-22-15,14-6-29 0,32 18 16 16,-27-37 18-16,14 4-3 15,13 0 33-15,0 33 16 0,20-37-14 16,-20 37 46-16,39-30-25 16,-39 30-27-16,46-7 30 0,-6 10-23 15,-40-3 8-15,39 19 28 16,-39-19-19-16,0 0 15 16,26 44 57-16,-12-7 0 0,-14-37 19 15,-14 44 19-15,-12-7-43 16,0-11-15-16,-20-4-9 15,-7 1-27-15,1-9-1 0,-7-3-9 16,-7-3 3-16,0-8 14 16,7 0-29-16,6-4 21 0,7-3-18 15,7-4-26-15,6-8 35 16,33 19-23-16,-26-37 2 0,13 0 9 16,6 0-13-16,7 4 25 15,0 4-10-15,0 29 10 16,0 0-8-16,7-30-5 0,-7 30 9 15,0 0 8-15,0 0-23 16,0 0 30-16,0 0 5 0,33 11-13 16,-33-11 9-16,39 22 13 15,-39-22 15-15,33 30-4 0,-33-30 22 16,33 33 10-16,-33-33-2 16,33 33-15-16,-33-33 2 0,26 34 12 15,-26-34-18-15,6 33-8 16,-6-33 37-16,0 33 15 0,0-33-21 15,-19 41-15 1,-14-8-9-16,-7-7-18 0,-6-4-19 16,-13 0-3-16,-6 0 8 15,-8-3-58-15,-6-1-66 0,1-3-81 16,12-4-166-16,0-7-253 16,14-4-157-16</inkml:trace>
  <inkml:trace contextRef="#ctx0" brushRef="#br0" timeOffset="276">3674 0 1574 0,'0'0'251'16,"0"0"-113"-16,0 0 77 16,0 0 5-16,7 52-74 0,6 4-67 15,-6 10-27-15,-1 4-23 16,7 4-15-16,1 0-4 16,5-4-20-16,1 0-205 15,-7-3-242-15,7-4-199 0,-7-4-26 16</inkml:trace>
  <inkml:trace contextRef="#ctx0" brushRef="#br0" timeOffset="1404">3352 787 266 0,'-26'-29'86'0,"26"29"3"15,-39-37-7-15,39 37 34 0,-33-44-9 16,7 3-31-16,-1-3 6 16,8-1 4-16,-1 1 27 0,0-4-10 15,7 0 1-15,-7 0-10 16,1 7 34-16,6 4 9 15,-1 8 26-15,14 29-20 0,-13-37-11 16,13 37-37-16,-6-30-22 16,6 30-5-16,0 0-33 0,0 0-23 15,0 0-5-15,0 0-14 16,0 0 1-16,0 0 23 0,0 0 25 16,6 45 0-16,1 3 31 15,13 7 9-15,-7 8 7 0,13 3 7 16,-6 4-8-16,12-3 4 15,1-4-11-15,0-4-14 0,7-7-9 16,-1-4 1 0,0-4 0-16,-6-3-22 0,7-4-13 15,-40-37 6-15,39 44-14 16,-39-44-14-16,40 37 5 0,-40-37 11 16,0 0-23-16,46 40 5 15,-46-40 5-15,0 0 5 0,32 41-18 16,-32-41 3-16,0 0 11 15,0 0 1-15,0 0-7 0,0 0 0 16,27 37 13-16,-27-37-1 16,0 0 1-16,0 0 22 0,-13 41-2 15,13-41-10-15,-46 26-18 16,6-8 4-16,-6-3 3 16,-6-4-5-16,-1 0-7 0,0 0 5 15,-6-4 5-15,-6-3-8 16,5-4-9-16,-5 0 7 0,6-4 9 15,6-3-30-15,1-4-28 16,12-7-3-16,40 18 6 0,-46-34-6 16,46 34 10-16,-33-40 20 15,14 3 11-15,19 37-5 0,-7-37 0 16,7 37 0-16,0 0 16 16,7-30-4-16,-7 30-5 15,0 0 2-15,0 0 7 0,0 0 0 16,46 11-8-16,-46-11 10 15,0 0 23-15,39 37-2 0,-39-37 15 16,26 48 21-16,-13-7 6 16,-13-41 2-16,0 55-13 0,-13-10-5 15,13-45-4-15,-52 55-24 16,-1-11-9-16,-13-10-17 0,-6-5-84 16,-7-7-94-16,0-11-126 15,1 1-179-15,5-5-246 0,-6-11-76 16</inkml:trace>
  <inkml:trace contextRef="#ctx0" brushRef="#br0" timeOffset="2117">2163 725 1008 0,'0'0'223'0,"0"0"42"0,0 0-91 16,0 0-67-16,0 0 64 0,0 0 40 16,0 0-52-1,0 0-56-15,0 0-6 0,0 0-18 16,26 44-21-16,-26-44-23 16,7 44-16-16,-7-44 10 0,-20 45-16 15,20-45-8-15,-19 37-1 16,19-37 13-16,0 0-11 0,0 0-6 15,-40 25 5-15,40-25 6 0,0 0-20 16,-39-7 5-16,39 7 0 16,0 0-1-16,0 0-3 0,-46-37-3 15,46 37 22-15,0 0-11 16,0 0-14-16,0 0 10 16,0 0 4-16,0 0-7 15,0 0 11-15,0 0 27 0,0 0-10 16,-27 41 4-16,27-41-10 15,-19 44 5-15,19-44-8 0,-13 37-9 16,13-37-3-16,0 0 15 16,0 0-4-16,0 0-11 0,-40 37 4 15,40-37 8-15,-46 11-25 16,46-11-42-16,-46-7-5 0,46 7 1 16,-46-26 13-16,46 26-1 15,-33-45 34-15,33 45 15 0,0 0 1 16,-33-37 3-16,33 37-6 15,0 0 34-15,0 0 59 16,-32-7 2-16,32 7 10 0,-33 19 23 16,33-19 19-16,-53 29-10 15,14 1-17-15,-14-8-12 0,-6 4 1 16,-13-8-8-16,-14-7-8 16,-19-3-20-16,-7-5-15 0,-12-3-1 15,-8-3-17-15,14-12-9 16,-7 0-13-16,13-3 9 0,14-8-18 15,12-4-6-15,7-3-3 16,14-8 6-16,12-3-9 0,14 0-49 16,12 3-33-16,1 0-77 15,20 8-112-15,6 33-128 0,19-37-207 16,21 19-270-16</inkml:trace>
  <inkml:trace contextRef="#ctx0" brushRef="#br0" timeOffset="2289">783 1552 1818 0,'0'0'318'0,"20"45"-26"0,-20-45-70 16,0 0-94-16,0 0-64 15,0 0-40-15,0 0-106 16,0 0-385-16,0 0-418 0</inkml:trace>
  <inkml:trace contextRef="#ctx0" brushRef="#br0" timeOffset="2481">41 555 1851 0,'0'0'278'0,"59"-15"0"0,20 0-102 16,6 0-77-16,27 1-58 15,-1-5-218-15,8 1-394 0,-14-1-376 16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2:58.8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11519 1164 784 0,'0'0'432'0,"0"0"36"16,0 0-40-16,0 0-48 15,0 0-60-15,0 0-68 0,0 0-66 16,0 0-51-1,0 0-65-15,0 0-26 0,0 0-19 16,0 0-34-16,0 0-56 16,26-33-46-16,-6-1-63 0,-1-10-8 15,1-8-39-15,6-3 18 16,7-4 37-16,-7 3 87 0,1 16 37 16,-1 10 6-16,-26 30 36 15,39-18-24-15,1 18 27 0,-7 11-6 16,6 11 18-16,1 7-21 15,-1 5 25-15,0-1-26 0,-6-3 32 16,0-1-16-16,-33-29 17 16,33 26 7-16,-33-26 44 15,0 0 13-15,0 0 21 0,0 0-20 16,0 0-37-16,0 0-18 16,-46 29-6-16,-7-17 8 15,-19-1-26-15,-7-4 9 0,-19 0-27 16,-7-7 24-16,-7 4-30 15,7 0 22-15,13-4-16 0,13-4 18 16,13 0-12-16,14 1 14 16,19-8-14-16,33 11-6 0,0 0 2 15,-20-34-10-15,20 5-4 16,20-1 11-16,-20 30 4 16,46-18-5-16,-13 7-4 0,-1 7 23 15,-32 4 26-15,40 22 30 16,-40-22 34-16,26 45 24 0,-6-1 2 15,-20-3-6-15,-13 3 11 16,-7 0-20-16,-13-7-31 0,-6 4-17 16,-7-8-40-16,0-3-13 15,-13-5-3-15,-7-10-121 0,7-4-148 16,-7 0-165-16,7-11-297 16,6-7-264-16</inkml:trace>
  <inkml:trace contextRef="#ctx0" brushRef="#br0" timeOffset="198">11374 384 2930 0,'0'0'354'0,"0"0"-26"15,0 0-96-15,0 0-107 16,26-14-67-16,-26 14-28 0,0 0-63 15,0 0-207-15,0 0-184 16,0 0-282-16,0 0-271 0</inkml:trace>
  <inkml:trace contextRef="#ctx0" brushRef="#br0" timeOffset="429">10329 0 2481 0,'0'0'269'0,"0"0"54"15,0 0-54 1,33 37-67-16,0 15-46 0,0 7-40 0,-7 7-47 16,7 5-29-16,-7 2-28 15,0 5-10-15,-12-4-143 16,-8 0-130-16,-6 0-173 15,-20-8-265-15,-6-3-193 0</inkml:trace>
  <inkml:trace contextRef="#ctx0" brushRef="#br0" timeOffset="812">10099 868 1688 0,'0'0'377'16,"0"0"-54"-16,0 0-64 0,7 30-70 16,-7-30-69-16,0 37-49 15,0-37-20-15,0 33-21 0,0-33-5 16,-13 33-7-16,13-33-3 16,-33 30-11-16,0-12-38 0,0-10-10 15,0-5-23-15,0-6-7 16,33 3-4-16,-39-22 6 0,39 22-12 15,-26-45 32-15,13 1 20 16,6 3 18-16,7 8 17 16,0 33 54-16,7-33 14 0,-7 33-5 15,0 0-11-15,0 0 30 16,0 0 23-16,0 0-18 16,-20 37-7-16,7 3-10 0,-7 1-4 15,0 0-15-15,-6 3-28 16,0-3-3-16,-7-1-23 0,-7-3-132 15,-6-4-186-15,-6-7-359 16,-1-11-269-16</inkml:trace>
  <inkml:trace contextRef="#ctx0" brushRef="#br0" timeOffset="997">9981 340 2238 0,'33'-7'328'0,"-33"7"4"16,0 0-81-16,0 0-115 0,0 0-65 15,0 0-43-15,0 0-120 16,0 0-212-16,0 0-330 0,0 0-223 16</inkml:trace>
  <inkml:trace contextRef="#ctx0" brushRef="#br0" timeOffset="1368">9166 521 1326 0,'0'0'358'0,"-6"55"11"15,6-3-15-15,13 4-52 16,6 6-56-16,1 1-44 0,6 0-50 15,1 7-56-15,-8-7-35 16,1 0-25-16,-20-4 1 0,-6-4 6 16,-21-3-1-1,-25-8-18-15,-14-3-5 0,-27-8-10 16,-12-7-1-16,0-11-2 16,-14-15-6-16,8-7 0 0,6-12 0 15,6-14 11-15,7-8 20 16,13-11 37-16,7-10-10 0,19-9 16 15,14-6-20-15,19 3-6 16,7 4-18-16,26 3-30 0,20 4 0 16,6 8-5-16,14 7-18 15,13 7-137-15,-7 8-124 0,7 4-160 16,-7 10-285-16,0 8-262 16</inkml:trace>
  <inkml:trace contextRef="#ctx0" brushRef="#br0" timeOffset="1557">8731 728 1861 0,'14'33'473'0,"-14"-33"-29"0,0 0-45 16,46 33-62-16,-14-14-94 15,-5-8-110-15,-27-11-74 0,33 15-31 16,-33-15-183-16,26 7-201 15,-26-7-317-15,0 0-486 16</inkml:trace>
  <inkml:trace contextRef="#ctx0" brushRef="#br0" timeOffset="2093">7351 776 2619 0,'0'0'230'0,"33"-11"-22"16,-33 11-47 0,27 0-68-16,-27 0-33 0,0 0-15 15,0 0-6-15,19 33-5 16,-19-33-19-16,-13 37-4 0,-13-4 6 15,-7-3-3-15,-6-12-45 16,-1-3-25-16,-6-4-2 0,7-7 13 16,-1-4-8-16,7-11-16 15,33 11 7-15,-32-33 0 0,12-4 10 16,7 0 15-16,13 3 17 16,0 34 38-16,0-29 26 0,0 29-14 15,0 0-15-15,0 0 49 16,0 0 23-16,0 0-6 15,0 0-7-15,0 40 16 0,-13 1 30 16,-1-4 11-16,14-37-13 16,-65 48-27-16,-1-7-28 0,-19-12-4 15,-7-3-9-15,-20-7-25 16,-13-8-2-16,-6-4 10 0,-14-11-7 16,14-7-19-16,-1-3 5 15,7-5-1-15,20-7-11 0,13-7-8 16,26 3-20-16,7 5-33 15,20 2-73-15,39 23-106 16,0 0-53-16,0 0-45 0,0 0-128 16,39-11-153-16,7 15-31 15,7 18 49-15</inkml:trace>
  <inkml:trace contextRef="#ctx0" brushRef="#br0" timeOffset="2234">6024 1411 1243 0,'53'37'380'0,"-1"-11"-35"16,14-7-34-16,6-8-60 0,14-11-96 16,12-4-68-16,-6-7-40 15,7-4-168-15,-1-7-327 16,-6-15-432-16</inkml:trace>
  <inkml:trace contextRef="#ctx0" brushRef="#br0" timeOffset="2457">7746 63 2109 0,'0'0'408'0,"0"0"-45"0,0 0-85 16,0 0-106-16,0 0-72 15,0 0-35-15,-53 26-27 0,-13 7-38 16,-19 4-132-16,-27 11-148 16,-19 11-298-16,-20 8-346 0</inkml:trace>
  <inkml:trace contextRef="#ctx0" brushRef="#br0" timeOffset="3469">4618 410 796 0,'0'0'269'16,"0"0"122"-16,0 0-24 15,0 0-64-15,0 0-87 0,0 0-56 16,0 0-27-16,0 0-52 15,0 0-25-15,0 0 33 0,0 0 0 16,26 37 1-16,-6 4-32 16,-7 7-17-16,0 7-4 0,-6 1 4 15,-7-1 4-15,0-3 2 16,0-8 4-16,-14 4-2 16,1-7 5-16,-13-4-5 0,-13 0-24 15,-7-8-12-15,-14-3-3 16,-5-7 4-16,-8-5-14 0,1-6-6 15,6-5 6-15,-6-6 12 16,13-5-12-16,0-10-28 0,13-8-25 16,6-11 2-16,14-11-5 15,6-7 16-15,20-5 1 0,14 5 13 16,12 7 12-16,0 15 8 16,14 3-2-16,-1 8-8 0,0 15 12 15,1 10 4-15,-7 12 4 16,-33-15-9-16,33 33-2 15,-7 1 0-15,-20-1 23 0,-6 4-4 16,-19-4-5-16,-8-3-7 16,-5-1 3-16,-14 1 2 0,-7-8 4 15,-6-4 2-15,6-7-11 16,-6-7-12-16,13-4 8 0,-6-4 1 16,12-10-18-16,1-5-26 15,12-10-14-15,8-8 22 0,-1 0 25 16,7 7 9-16,13 30 1 15,-7-29-12-15,7 29 9 0,0 0-7 16,0 0 14 0,0 0 32-16,0 0-2 0,-19 48 18 0,-1-8-4 15,-6 5-6 1,-14-1-9-16,1-7-16 0,-7 4-1 16,-7-8 0-16,-6-4-16 15,7-6 19-15,-8-5-27 0,8-11-4 16,12-7-12-16,1-3-37 15,39 3-6-15,-33-30-8 0,19-7 20 16,14-7 2-16,14-4 7 16,6 0 36-16,13 3-14 0,0 16 22 15,6 7 10-15,0 14 2 16,-6 16 38-16,0 7 5 0,-33-15 11 16,20 44 31-16,-14 0-6 0,-12 1-22 15,-20 3-11 1,-14 0-25-16,-19 7-7 0,-7-3-8 15,-14 3-9-15,-5-7-24 16,-7-3-82-16,7-9-62 0,-1-6-123 16,14-4-130-16,0-15-185 15,12-11-65-15</inkml:trace>
  <inkml:trace contextRef="#ctx0" brushRef="#br0" timeOffset="3681">3606 236 1765 0,'72'-11'414'0,"-6"0"-39"16,-1-3-135-16,1 2-112 15,-13-6-59-15,6 3-45 0,-13 0-37 16,-13 4-170-16,-33 11-209 15,0 0-294-15,0 0-85 0</inkml:trace>
  <inkml:trace contextRef="#ctx0" brushRef="#br0" timeOffset="3984">2829 720 1318 0,'0'0'376'16,"-46"-14"59"-16,46 14-44 0,0 0-56 16,-32-19-55-16,32 19-43 15,0 0-73-15,0 0-40 0,-33-15-51 16,0 15-35-16,33 0-25 16,-53 23 1-16,1 2-6 15,-14 20 12-15,0 7 7 0,1 7-3 16,-1 15 14-16,-6 3-9 15,-1 4-16-15,-6 4-1 0,7 0-8 16,0-3 9-16,0-1-18 16,-1 0-84-16,-6-7-105 0,7-7-99 15,6-5-139-15,7-14-330 16,0-3-145-16</inkml:trace>
  <inkml:trace contextRef="#ctx0" brushRef="#br0" timeOffset="4157">1896 2165 1882 0,'73'-11'399'16,"12"-8"-70"-16,0-3-130 16,14 0-88-16,6-4-62 0,-6 4-44 15,-7 4-186-15,-7-1-387 16,-6-3-378-16</inkml:trace>
  <inkml:trace contextRef="#ctx0" brushRef="#br0" timeOffset="4982">1357 536 1168 0,'0'0'307'0,"0"0"-62"16,0 0-78-16,20-15-70 15,-20 15-28-15,0 0-26 0,0 0 39 16,0 0 15-16,-6 26-18 16,-14 7-19-16,-6 4-19 15,-7-4-7-15,-7 1-20 0,-6-1 1 16,7-4-7-16,-1-3 1 15,8-11-15-15,32-15 6 0,-40 11 21 16,40-11-7-16,-33 0-27 16,33 0-21-16,-19-33 13 15,-1 0 15-15,13-1 6 0,1 5-3 16,6 29-5-16,0-30 8 16,0 30 4-16,0 0-11 0,0 0-5 15,0 0 30-15,0 0 45 16,0 0-8-16,0 0 12 0,-33 33-15 15,0 1 0-15,-6-5-15 16,-1 1-17-16,7-8 44 0,0-4 36 16,1-3 20-16,-1-7 0 15,33-8-1-15,-40-8 1 0,40 8 15 16,-33-26-18-16,7-7-40 16,13-8-34-16,6-18-18 0,1-7-5 15,6-12-15-15,6-7 5 16,1-3-15-16,6 10-5 15,0 15 10-15,-6 12-3 0,-1 14-6 16,1 7-76-16,-7 30-93 16,0 0-89-16,0 0-108 0,0 0-149 15,0 0-193-15,13 63-83 16</inkml:trace>
  <inkml:trace contextRef="#ctx0" brushRef="#br0" timeOffset="5145">799 1337 1754 0,'0'0'407'0,"39"37"-62"0,-39-37-90 16,0 0-120-16,33 15-70 16,-33-15-58-16,0 0-180 0,0 0-375 15,0 0-365-15</inkml:trace>
  <inkml:trace contextRef="#ctx0" brushRef="#br0" timeOffset="5377">1055 140 2739 0,'33'-3'290'0,"-33"3"-31"0,0 0-78 16,0 0-81-16,0 0-50 15,0 0-32-15,0 0-76 0,0 0-151 16,0 0-217-16,0 0-370 16,0 0-136-16</inkml:trace>
  <inkml:trace contextRef="#ctx0" brushRef="#br0" timeOffset="5828">260 717 1608 0,'0'0'340'0,"0"0"-17"16,0 0-96-16,0 0-80 15,33-15-71-15,-33 15-29 16,0 0-11-16,26 4-16 0,-26-4-10 16,0 0-10-16,0 0 12 15,0 0 5-15,0 0 19 0,0 0 4 16,0 0-4-16,0 0-4 16,0 0-2-16,-33 3 11 0,33-3-1 15,-46 4-8-15,7 0-3 16,6-1 7-16,33-3-21 0,-33 15-8 15,33-15-3-15,-39 45 26 16,6 6 9-16,7 1-9 0,6 11 4 16,13 3 10-16,-6 8 20 15,13 8 10-15,13-1-2 16,0 0-26-16,7 4 0 0,6 0 3 16,7-7-22-16,-6-16-10 15,-8-6-8-15,1-8 7 0,-20-48-5 16,0 0-20-16,20 52-1 15,-20-52-75-15,0 0-84 0,0 0-68 16,0 0-87-16,0 0-256 16,0 0-259-16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3:05.8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788 791 1125 0,'0'0'307'0,"0"0"-8"0,0 0-67 15,0 0-76-15,0 0 86 16,0 0 16-16,0 0-32 0,0 44-53 16,7 4-52-16,6 8-35 15,0-1-18-15,0 4-19 16,1-4-4-16,-8 1-9 16,-6-4 0-16,-6-8-7 0,-1-3 17 15,7-41 7-15,-13 44 2 16,13-44 16-16,0 0 23 0,0 0 34 15,0 0 24-15,0 0 17 16,0 0-29-16,0 0-26 0,-40-4-45 16,40 4-35-16,-13-55-19 15,7-12-2-15,19-10-9 0,7-8 3 16,6-8-20-16,13 8-1 16,-12 8 14-16,5 14-14 15,-12 8-79-15,6 10-96 0,-6 12-79 16,-20 33-46-16,0 0-69 15,0 0-167-15,53-33-304 0,-14 14-104 16</inkml:trace>
  <inkml:trace contextRef="#ctx0" brushRef="#br0" timeOffset="268">1432 806 2079 0,'0'0'370'0,"0"33"-84"15,0-33-90-15,0 29 13 16,-6 1-5-16,6 3-37 0,0 4-33 16,0 0-29-16,6 11-26 15,8 4-25-15,-8-4-23 0,14 0-23 16,0-4-8-16,-1-3 0 15,-6-8-40-15,-13-33-122 0,14 37-115 16,-14-37-151-16,0 0-254 16,0 0-270-16</inkml:trace>
  <inkml:trace contextRef="#ctx0" brushRef="#br0" timeOffset="476">1761 477 2007 0,'0'0'326'0,"0"0"24"0,0 0-62 15,0 0-76-15,0 0-79 16,0 0-42-16,0 0-37 16,0 0-26-16,0 0-10 0,39-11-18 15,-39 11-150-15,0 0-186 16,0 0-257-16,33 33-247 0</inkml:trace>
  <inkml:trace contextRef="#ctx0" brushRef="#br0" timeOffset="792">2188 754 1867 0,'0'0'449'0,"0"0"-62"0,0 0-89 16,0-37-106-16,0 37-87 16,0 0-42-16,0 0-35 15,0 0-10-15,-39 18-9 0,-1 16 7 16,14 3-5-16,6 7-6 16,1 8 3-16,12-1 14 0,-6 1-13 15,13 0-2-15,-7-8-7 16,14-7 4-16,-1 0 10 0,8-4 3 15,-14-33 0-15,39 33-5 16,7-14-12-16,0-4 3 0,7-15-28 16,-7-4-97-16,6-11-137 15,-6-7-288-15,-6-11-405 16</inkml:trace>
  <inkml:trace contextRef="#ctx0" brushRef="#br0" timeOffset="1263">2655 890 1441 0,'46'-11'392'0,"-46"11"31"16,0 0-68-16,39 8-97 15,-39-8-81-15,0 0-36 16,46 26-22-16,-13 0-31 15,13-4-21-15,-7-4-34 0,7-7-17 16,7-3-9-16,-7-5-12 16,7-3-1-16,-14-7-27 0,0-4-26 15,-39 11-22-15,40-41-7 16,-7 1 3-16,-14-5 17 0,-12 1 41 16,-7-4 11-16,-7 4 6 15,-6 3-4-15,13 41 14 0,-33-37 6 16,-6 18 5-16,-7 12 9 15,-7 11 6-15,1 11-2 16,-7 10 10-16,0 9 2 0,-1 3 0 16,8 7 1-16,-1-7 2 15,20 4-3-15,7-5 5 0,13 5 28 16,6-4 8-16,14 0 9 16,13 4-3-16,13-4 4 0,13-4-4 15,13 4-18-15,6-8-34 16,8-3-10-16,-1-7-18 0,0-8-1 15,1 0-53-15,-8-4-133 16,1-7-130-16,-7-3-265 0,-6-9-512 16</inkml:trace>
  <inkml:trace contextRef="#ctx0" brushRef="#br0" timeOffset="3044">4344 1094 646 0,'0'0'150'0,"0"0"-20"16,0 0-37-16,0 0 12 15,0 0 26-15,0 0 9 16,0 0-42-16,0 0 9 15,0 0-6-15,0 0-6 0,0 0-20 16,0 0-23-16,0 0-3 16,0 0-15-16,0 0 7 0,0 0-23 15,0 0 6-15,0 0-9 16,0 0-15-16,0 0 27 0,0 0-14 16,0 0 9-16,0 0-9 15,0 0 9-15,0 0 7 0,0 0 8 16,0 0 2-16,0 0-14 15,0 0 0-15,0 0-25 16,0 0 16-16,0 0-20 0,-27-11 19 16,27 11-23-16,0 0 3 15,0 0 12-15,-33-8-2 0,33 8-19 16,0 0 17-16,0 0 0 16,0 0 4-16,0 0-7 15,0 0 31-15,0 0 14 0,-13 33 0 16,13-33 20-16,13 30 3 15,-13-30-14-15,0 0-18 0,46 26-16 16,-13-15-20-16,0-4 24 16,-33-7-10-16,33 0 1 0,-33 0-9 15,0 0-17-15,33-18 6 16,-33 18 17-16,0 0-1 16,13-33-4-16,-6 7-7 0,-7 26-4 15,-14-33 1-15,14 33 13 16,0 0 6-16,-39-23-6 0,0 20-5 15,39 3-1-15,-40 11-4 16,40-11-6-16,0 0 18 0,-26 29-1 16,26-29 24-16,-13 34 0 15,13-34-4-15,0 0-4 0,6 29-12 16,-6-29 1-16,0 0-6 16,0 0-2-16,33 19 2 15,-33-19-6-15,0 0-2 0,0 0 0 16,26-15-2-16,-26 15 0 15,0 0 5-15,20-33-5 0,-20 33-7 16,7-34 7-16,-7 34-6 16,0 0-26-16,-13-29-65 0,13 29-124 15,0 0-227-15,0 0-316 16</inkml:trace>
  <inkml:trace contextRef="#ctx0" brushRef="#br0" timeOffset="3619">5152 828 1915 0,'0'0'191'16,"0"0"90"-16,0 0-43 15,26 48-66-15,-13 3-29 0,-6 5-37 16,-1 3-22-16,8 7-23 16,-8 1-20-16,14 3-20 15,-7-7-4-15,-6-4 0 0,6-4-2 16,-7-6-11-16,1-9 3 16,-7-40-3-16,13 41 1 0,-13-41 5 15,0 0-4-15,0 0 9 16,0 0 33-16,0 0-20 0,0 0-18 15,0 0 0-15,0 0-6 16,-13-59-4-16,0-4 0 0,6-7 5 16,1-8-5-16,6-14 0 15,0-8 0-15,13-7 4 0,0 3-4 16,7 5 0-16,-1 10-3 16,1 22 3-16,0 8 0 0,-1 19-7 15,-19 40 7-15,46-34-8 16,-6 27 8-16,-1 18 0 15,1 11 0-15,-1 12-4 0,-6 6 4 16,-7 12-4-16,-6 0 4 16,-7 7 10-16,-13-7 27 15,-20 3 17-15,1-3-2 0,-21-4-15 16,-6-4-18-16,-13-7-10 16,7-7 2-16,-8-5-7 0,8-6-7 15,-1-4-41-15,14-8-73 16,39-7-71-16,-46 0-123 0,46 0-190 15,0 0-278-15,0 0-12 16</inkml:trace>
  <inkml:trace contextRef="#ctx0" brushRef="#br0" timeOffset="4128">6131 802 1662 0,'13'-37'341'0,"-13"37"-60"15,0 0-58-15,0 0-38 0,-26-37-39 16,26 37-34-16,0 0-47 16,0 0-33-16,0 0-11 0,6-41-10 15,-6 41-14-15,33-18 3 16,7 10 0-16,-8 16-10 0,-32-8 5 15,53 29 5-15,-20 8 9 16,-13 8 10-16,-7 6 16 0,-13 1 6 16,0 0-2-16,0-4-14 15,-13 0-2-15,-1-7 3 0,1-8-10 16,13-33 1-16,-19 33-7 16,19-33 10-16,0 0-4 0,0 0-8 15,0 0-1 1,0 0-14-16,0 0 10 0,-7-37-3 15,20-11 0-15,7-7-3 16,6-12-3-16,14 1 6 0,-1 3 0 16,-6 7-6-16,-7 16 1 15,-26 40 5-15,0 0 0 0,0 0 6 16,46 0 19-16,-46 0 0 16,26 48 13-16,-6 4-13 0,-7 3-7 15,-6-3-3-15,-1-1-8 16,1 1-2-16,0-11-100 0,-7-41-140 15,6 48-229-15,-6-48-267 16,0 0-76-16</inkml:trace>
  <inkml:trace contextRef="#ctx0" brushRef="#br0" timeOffset="4723">7432 750 1747 0,'0'0'237'0,"0"0"-5"16,0 0-31-16,-20-41-51 16,20 41-49-16,-65-18-40 0,-1 14-34 15,7 12-11-15,0 6-16 16,6 5 14-16,7 7-6 16,46-26 9-16,-46 48-3 0,20-8 11 15,13-3 9-15,13-37 6 16,6 52-20-16,14-11 2 15,-20-41-10-15,46 33 1 0,0-15 2 16,-7-10-15-16,1-12 9 16,6-11-5-16,-7-7-8 0,-6-7 4 15,6-5-3-15,-12-3-1 16,-27 37 9-16,33-62-5 0,-7 10 4 16,-6 8 24-16,-20 44 43 15,19-45-21-15,-19 45-21 16,0 0-18-16,0 0-5 0,0 0-13 15,0 0 15-15,20 37-8 16,-7 15 0-16,-6 11 0 0,6 14 0 16,0 12 4-16,7 11 16 15,-1 3 39-15,8 4 17 0,6-3-6 16,6-4-3-16,-6-8 5 16,6-7-17-16,-12-15-19 0,-8-11-8 15,-12-7 5-15,-7-15 22 16,0-37-22-16,-40 41-9 15,-6-23-11-15,-13-7-3 0,0-11-10 16,0-11 9-16,0-4-5 16,-7-14-4-16,14-8 5 0,6-8 5 15,6-6 9-15,14-12-1 16,13-4-7-16,6 5-7 0,20-1-4 16,7 0-32-16,6 0-102 15,14 0-121-15,6 0-166 0,6-3-318 16,7-4-223-16</inkml:trace>
  <inkml:trace contextRef="#ctx0" brushRef="#br0" timeOffset="4999">8510 0 1855 0,'0'0'357'16,"0"0"-16"-16,0 0-63 0,0 0-69 15,0 0-66-15,0 0-53 16,0 0-37-16,0 0-21 0,0 0 27 16,0 0 10-16,0 0-16 15,0 0-20-15,26 48-12 0,-6-11-8 16,-20-37-1-16,19 59-25 15,1-18-157-15,-20-41-268 16,20 59-483-16</inkml:trace>
  <inkml:trace contextRef="#ctx0" brushRef="#br0" timeOffset="5696">0 222 1643 0,'0'0'417'16,"33"-8"-16"-16,-33 8-76 0,26 34-82 16,-6 3-79-16,6 7-45 15,-6 0-62-15,-1-3-26 16,1 0-16-16,0-1-47 0,-7-3-180 16,-13 4-347-16,7-1-443 15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3:40.0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17158 2247 879 0,'0'0'181'16,"0"0"-49"-16,0 0 125 0,0 0 4 16,20 22 7-16,-14 11-95 15,7 15-73-15,-6 0-44 0,6 11-30 16,0-3-16-16,0 3 4 15,0-4-3-15,1-3 1 0,-8 0-29 16,1-4-208-16,-7-48-252 16,6 44-95-16</inkml:trace>
  <inkml:trace contextRef="#ctx0" brushRef="#br0" timeOffset="479">17532 1929 854 0,'-26'-37'169'0,"-20"-4"54"16,0 12-26-16,-6 7-20 15,-8 7-96-15,1 8-34 0,-6 14-10 16,-8 15 15-1,-6 19 76-15,1 18-7 0,-8 11-24 16,7 11-8-16,14 12 16 16,5 3-14-16,14 11-7 0,14-4 0 15,25 1-10-15,14-1-9 16,19-3-17-16,13 0-12 0,20-12-4 16,14-10-21-16,12-11-6 15,1-19 25-15,6-8-6 0,0-10-12 16,6-12-3-16,1-18-12 15,6-7 6-15,-7-23 8 0,1-18-18 16,6-18-1-16,-6-19 8 16,-14-19 0-16,-13-14-11 15,-19-19 8-15,-1-3 0 0,-32-15-3 16,-7 3 6-16,-26 8-8 16,0 19-3-16,-20 14 5 0,-13 18 6 15,-6 23-13-15,-14 26-16 16,0 14-32-16,0 19-68 0,-6 15-96 15,0 14-147-15,0 16-178 16,6 10-31-16</inkml:trace>
  <inkml:trace contextRef="#ctx0" brushRef="#br0" timeOffset="1343">15804 2125 570 0,'0'0'86'0,"0"0"55"15,0 0 49-15,0 0 59 0,-13 41 7 16,20-1-46-16,-1 8 25 15,20 4-40-15,-6 0-3 0,6 3-40 16,7-3-25 0,-6-4-36-16,-8 0-1 0,1-11-24 15,-20-37 6-15,0 40-22 16,0-40 1-16,-33 37-43 0,-19-7 14 16,-14-15-17-16,-13-4 7 15,-20-8-21-15,14-6 13 0,0-8-16 16,6-4 15-16,0-7-17 15,26-4 9-15,1-7-13 0,19-8 7 16,13-3 1-16,7-1-9 16,6 5 11-16,7 40-4 0,20-41-3 15,-20 41 12-15,33-30 3 16,-33 30-12-16,53 0 22 16,-14 15-19-16,-39-15 20 0,33 34-3 15,-33-34 4-15,39 48-12 16,-26-8 23-16,-13-40-11 0,0 45 13 15,0-45-18-15,-19 40 18 16,19-40-18-16,-53 33 1 16,7-14-12-16,-6-8 15 0,-1-4-15 15,7-7 10-15,0-11-12 16,-7 0 12-16,14-15-14 0,0 0-5 16,12-10-19-16,1-5 22 15,6-7-3-15,14 4 13 16,-1 7 3-16,7 37 3 0,-6-41-15 15,6 41 17-15,0 0-13 16,0 0 47-16,0 0 0 0,0 0 40 16,0 0-7-16,0 0 6 15,-33 52 7-15,13-4-6 0,0 0-15 16,7-4-24-16,-7 4-12 16,1-7-10-16,19-41-16 0,-20 59 0 15,20-59-11-15,-20 55-79 16,20-55-142-16,0 0-202 0,0 0-312 15,-59 45-172 1</inkml:trace>
  <inkml:trace contextRef="#ctx0" brushRef="#br0" timeOffset="1552">15193 1877 1806 0,'0'0'263'16,"0"0"-20"-16,39-33-108 15,14 7-51-15,0 4-54 16,6 7-12-16,0 0-79 0,-13 8-247 16,0-4-250-16,-13 4-113 15</inkml:trace>
  <inkml:trace contextRef="#ctx0" brushRef="#br0" timeOffset="1783">14135 1608 1226 0,'0'0'357'0,"0"0"79"15,0 0-35-15,-13 59-113 0,13 4-83 16,13 3-69-16,7 8-34 16,6 0-60-16,0 0-10 0,1-8-27 15,-8 1-48-15,1-4-211 16,-7-4-233-16,-6-8-331 0</inkml:trace>
  <inkml:trace contextRef="#ctx0" brushRef="#br0" timeOffset="2047">13800 2180 1293 0,'0'0'367'15,"0"0"-5"-15,0 0-44 0,26 52-90 16,0-8-51-16,-26-44-65 15,53 59-28-15,-14-18-9 0,-39-41-1 16,33 48-14-16,-33-48-12 16,7 52-15-16,-7-52-2 0,-53 52-22 15,-12-4 0-15,-14-11-52 16,-20-4-69-16,1-7-160 16,-8 0-157-16,8-4-333 15</inkml:trace>
  <inkml:trace contextRef="#ctx0" brushRef="#br0" timeOffset="2887">12696 2221 2070 0,'0'0'161'0,"0"0"58"15,0 0-31-15,0 0-45 16,0 0-61-16,0 0-19 0,0 0-27 16,0 0-3-16,13 52-22 15,-13-52 8-15,-7 48-19 0,7-48 19 16,0 0-33-16,-32 51 14 15,32-51-27-15,-46 34-2 0,46-34-15 16,0 0-5-16,-53 11-22 16,53-11-7-16,0 0-16 15,0 0 56-15,-39-45 17 0,39 45 8 16,0 0 10-16,0 0 0 16,-20-44-4-16,20 44 28 0,0 0 34 15,0 0 2-15,0 0 5 16,0 0-28-16,-53 22 14 0,53-22-22 15,-46 26-14-15,46-26 4 16,-52 26-14-16,52-26-13 0,0 0 29 16,-53 22-18-16,53-22-19 15,0 0 30-15,0 0-65 16,0 0 8-16,-39-22-33 16,39 22 35-16,0 0-2 0,-20-44 40 15,20 44-3-15,0 0 9 16,0 0-20-16,0 0 27 0,0 0 43 15,0 0 28-15,0 0-11 16,-59 18 6-16,6 4-20 0,7 4 0 16,0-4-37-16,-6 4 12 15,6-7-26-15,0 3 18 0,0-7-23 16,0-1 18-16,46-14-24 16,-59 8 23-16,59-8-19 0,0 0 12 15,0 0-20-15,0 0-10 16,-27-52-27-16,27 4 0 15,27 4 9-15,-27 44 28 0,46-56-15 16,-46 56 34-16,59-44-22 16,-59 44 20-16,46-22-21 15,-46 22 34-15,0 0-7 0,0 0 35 16,0 0 4-16,13 48 23 16,-13-48 13-16,-26 59 18 0,-14-7-7 15,-12-1 3-15,-8 1-9 16,-18 3-15-16,-1 1-44 0,-7 7 3 15,1-4-34-15,-1 4 9 16,8-4-21-16,12-11-53 16,13-8-130-16,53-40-140 0,-52 41-221 15,52-41-286-15</inkml:trace>
  <inkml:trace contextRef="#ctx0" brushRef="#br0" timeOffset="3116">11546 1323 2181 0,'0'0'296'0,"0"0"-40"16,0 0-122-16,0 0 39 15,0 0-46-15,0 0-20 0,20 67-54 16,6 7-19-16,0 7-30 15,-6-4 10-15,0 12-103 0,-7-4-167 16,-13 4-258-16,-7 3-303 16</inkml:trace>
  <inkml:trace contextRef="#ctx0" brushRef="#br0" timeOffset="3699">10357 2476 1895 0,'0'0'340'15,"0"0"-127"-15,0 0-80 0,0 0-68 16,0 0-46-16,0 0 13 16,-53 0-12-16,53 0-28 15,0 0 19-15,0 0-8 16,-39-48-27-16,32 3 17 0,27 9-3 15,-20 36-8-15,52-41 18 16,-12 19 0-16,-1 11-15 0,-39 11 15 16,40 14 27-16,-40-14 4 15,13 48 35-15,-26-3-3 16,-7 3-23-16,-26 0 2 0,0 0-34 16,-20 0-11-16,-6-7-81 15,-14-1-187-15,8-10-243 16,-8-4-197-16</inkml:trace>
  <inkml:trace contextRef="#ctx0" brushRef="#br0" timeOffset="4271">9791 1685 1979 0,'0'0'367'0,"-32"56"-45"16,-8-1-55-16,-6 8-83 16,-13-4-71-16,0 4-37 15,-20 0-27-15,0-12-27 0,-13 1-16 16,-6-11-6-16,-8-8 2 16,8-7-19-16,12-8-22 15,8-10-21-15,12-8-35 0,13-11-28 16,7-8-12-16,46 19 30 15,-19-52-1-15,12 8 54 0,7 44 18 16,7-37 4-16,-7 37 34 16,0 0 7-16,0 0 30 15,0 0 29-15,0 0 23 16,6 41-1-16,-19 3 3 0,-7-7-6 16,20-37-40-16,-65 55-22 15,5-14-7-15,1-11-20 16,0-5 3-16,-7-6 7 0,14-4-17 15,6-8 11-15,6-11 2 16,40 4-22-16,0 0-33 0,-19-44-3 16,19 0 7-16,19 3 7 15,8 4 31-15,-27 37-8 16,52-33 5-16,-12 22 24 0,-40 11 7 16,46 18 5-16,-46-18 30 15,26 56 13-15,-13-8-4 16,-26 7 5-16,-13 1-14 15,-20-1-33-15,-20 0-2 0,-19 1-15 16,-1-4-26-16,-12-4-28 16,6-8-96-16,6-7-133 15,1-7-196-15,19-7-247 0,7-12-116 16</inkml:trace>
  <inkml:trace contextRef="#ctx0" brushRef="#br0" timeOffset="4468">8293 1597 2150 0,'40'-15'386'16,"19"0"-94"-16,0 0-114 15,13 0-91-15,7-7-56 0,0-4-44 16,0 8-184-16,-7 3-307 15,-19 0-362-15</inkml:trace>
  <inkml:trace contextRef="#ctx0" brushRef="#br0" timeOffset="4987">7715 2047 1844 0,'0'0'254'15,"0"0"22"-15,-40 52-58 16,8 7-58-16,-1 0-34 0,0 4-45 16,-13 7-15-1,0 8-29-15,-7 3-24 0,-6-3-2 16,0 3-4-16,6-11-17 15,7-11 2-15,7-11 16 0,39-48-6 16,-33 45-12-16,33-45 3 16,0 0-20-16,0 0-33 15,0 0-22-15,0 0-36 0,33-63-14 16,-7-7 29-16,7-12 57 16,-7 8 22-16,-6 4 28 15,0 11 51-15,-14 7 23 0,1 15 14 16,-7 37-19-16,-20-40-35 15,20 40 12-15,-52-22-17 0,-7 11-30 16,-7 3 25-16,-6 5 30 16,-7 3 1-16,13-8 20 15,7-7 20-15,6-3-8 16,7-12-5-16,20-7-10 0,6-14-25 16,7-16-10-16,7-14-31 15,12-12-6-15,7-14 3 0,0-3-19 16,7 2-36-16,0 5-82 15,0 14-138-15,-1 15-163 16,1 8-326-16,0 14-123 0</inkml:trace>
  <inkml:trace contextRef="#ctx0" brushRef="#br0" timeOffset="5159">7314 1209 2281 0,'0'0'332'0,"0"0"-79"16,46 3-128-16,-46-3-50 0,0 0-64 15,0 0-166-15,0 0-243 16,0 0-283-16,0 0-45 0</inkml:trace>
  <inkml:trace contextRef="#ctx0" brushRef="#br0" timeOffset="5384">6171 2265 1493 0,'-40'37'418'16,"40"-37"52"-16,0 0-76 0,-26 48-68 15,19-7-68-15,1-4-44 16,6 7-46-16,-13-7-77 0,6 7-25 15,-19 8-28-15,-7 0-44 16,-13 7-50-16,-13 4-117 16,0 7-169-16,-7-7-203 15,0-4-398-15</inkml:trace>
  <inkml:trace contextRef="#ctx0" brushRef="#br0" timeOffset="5631">5737 939 1553 0,'0'-48'76'16,"0"48"166"-16,0 0 9 15,0 0-1-15,-7 77-72 0,7 16-39 16,7 10-17-16,-1 16-51 15,1 2-42-15,13 16-7 16,-14-4-14-16,1 0-18 0,-1-4-149 16,-12-7-295-16,-7-14-418 15</inkml:trace>
  <inkml:trace contextRef="#ctx0" brushRef="#br0" timeOffset="7215">4777 1759 1254 0,'0'0'218'0,"0"0"14"15,0 0-48-15,0 0-9 16,20 33-8-16,-20-33-19 16,20 34-51-16,-20-34-62 0,39 25 22 15,-6-10-30-15,-33-15-24 16,40 0 8-16,-40 0 3 0,0 0-14 16,39-22 0-1,-39 22 10-15,0 0-10 0,13-44-24 16,-13 44 24-16,0 0 7 15,-33-19-17-15,-6 19 10 0,-7 11 17 16,0 12 6-16,0-1-18 16,-7 4-1-16,7-4 5 15,7-8-18-15,6 1 18 0,33-15-7 16,-33 4-11-16,33-4 25 16,0 0-16-16,0 0-14 0,-20-41 14 15,20 4-7-15,0-3 16 16,7-1-12-16,-7 8 6 0,0 33 9 15,7-37-23-15,-7 37 19 16,0 0-11-16,0 0-2 16,0 0 25-16,-46 0-20 15,6 11 14-15,1 7-22 0,-1 8 15 16,-6 0 1-16,7 0-15 16,-1 0 26-16,8-4-26 15,-1-3 16-15,33-19-9 0,-33 14 16 16,33-14-16-16,0 0 19 15,0 0-14-15,0 0 0 0,-33 0-2 16,33 0-13-16,-13-33 19 16,6 4-16-16,1-5 14 0,6 5-3 15,0 29 11-15,-7-26 35 16,7 26-17-16,0 0 3 16,-33 4-13-16,-13 10-1 15,0 16 10-15,-6 3-17 0,6 4-8 16,-7 7-7-16,1 1 0 15,6-5-3-15,0-3-4 0,46-37 7 16,-46 37 4-16,46-37 1 16,0 0 2-16,-33 34-1 15,33-34-6-15,0 0 5 0,0 0-5 16,59 14-11-16,-6-10 5 16,-1 0-2-16,7-1 1 0,-6 5-5 15,-7-1 0-15,0 4-12 16,-20 4 3-16,-26-15 21 15,0 0 0-15,-13 33 8 16,-20-3-2-16,-6-8 0 0,-20 4-6 16,-14-4-5-16,8-3 0 15,-8-5-10-15,-6-3-3 0,1-7 8 16,5-4-4-16,14-7 0 16,7-8-18-16,12-7-1 0,40 22 0 15,-33-48 2-15,27-4-18 16,6-3 18-16,13 3 19 15,13 7 12-15,-26 45-8 0,33-36-6 16,-33 36 10-16,39-4 4 16,-39 4-3-16,0 0 22 15,7 59 22-15,-20-7 3 0,-20-1-15 16,0 1-3-16,-13-4-12 16,7-3-14-16,-14-9 2 15,7-6 0-15,-6-4 2 0,-1-11-4 16,7-8 11-16,7-7-2 15,6-4 0-15,33 4 5 0,-33-22-5 16,33 22-9-16,-20-37 0 16,20 8 0-16,0 29-4 0,0 0 1 15,0 0 0 1,40-19-6-16,-8 27 17 0,-32-8 14 16,46 48 10-16,-13 7 40 15,-6 4 41-15,-8 8 4 0,-19 3 10 16,-6 4-22-16,-21 0-23 15,-5-4-18-15,-14-4-21 0,-14-10-16 16,-5-8-7-16,-1-15-10 16,-6-15-2-16,-7-10 17 15,7-19 14-15,-1-19-2 0,14-18-14 16,-7-15-3-16,20-10-7 16,7-20-7-16,13-14-6 0,19-11-16 15,20-4-51-15,20-7-129 16,20-1-167-16,12 8-330 15,14 8-263-15</inkml:trace>
  <inkml:trace contextRef="#ctx0" brushRef="#br0" timeOffset="7428">3910 1005 2388 0,'0'0'337'0,"0"0"-45"0,0 0-74 16,53-14-106-16,-53 14-61 15,39 7-9-15,-39-7-16 0,0 0-13 16,40 48-34-16,-21-4-81 16,-25 4-143-16,-21 4-241 0,-12 4-398 15</inkml:trace>
  <inkml:trace contextRef="#ctx0" brushRef="#br0" timeOffset="7619">2832 1567 2246 0,'0'0'335'15,"0"0"6"-15,0 0-77 16,0 0-108-16,0 0-69 0,0 0-50 15,0 0-31-15,46-30-108 16,-46 30-188-16,0 0-315 0,0 0-369 16</inkml:trace>
  <inkml:trace contextRef="#ctx0" brushRef="#br0" timeOffset="8439">1190 1375 2103 0,'6'-37'385'16,"-6"37"-34"-16,13-37-91 15,-13 37-109-15,0 0-37 0,0 0 1 16,0 0-8-16,46 26-26 16,-13 18-32-16,-13 15-21 15,0 8-14-15,-7 7-10 16,-7 3 12-16,-12 5-19 0,-1-9 5 16,-13-2 5-16,-6-5-14 15,0-10-11-15,-14-5-16 0,1-14-1 16,-7-7 5-16,7-12-9 15,6-7 2-15,0-11 12 0,33 0 2 16,-33-26-15-16,7-7 1 16,13-7 13-16,-1 3 17 15,8 0 7-15,6 37-3 0,-7-30-3 16,7 30-2-16,0 0 1 16,0 0 10-16,0 0 4 15,0 0-4-15,-6 37-3 0,-1 0-3 16,1 0 9-16,-1-4 11 15,0 0-17-15,-6 1-7 0,-6-5 11 16,19-29 1-16,-33 34-3 16,0-12-10-16,33-22-1 0,-33 14-5 15,33-14-11-15,-33-7-33 16,33 7-36-16,-26-41-13 16,6-10 14-16,7-8 44 0,6-4 27 15,1 7-4-15,-1 16 18 16,7 40 8-16,0 0 0 15,0 0 22-15,0 0 3 0,-19 44 23 16,5 4 18-16,1 4 0 16,7 0-14-16,-7-4-6 0,-1-4 7 15,-5-3-20-15,-1-12-15 16,20-29-7-16,-33 33 2 0,0-10-1 16,-6-16-7-16,6-7-2 15,0-7-3-15,0-8-8 16,33 15-1-16,-33-52 6 0,7 4 7 15,6 11 5-15,7 4-9 16,13 33-5-16,0 0-7 16,0 0 15-16,0 0 18 0,0 0 1 15,-19 37-18-15,-1 7 2 16,0-3-6-16,-6-1 0 0,0 5-12 16,-7-8-137-16,0 0-221 15,33-37-365-15,-53 33-190 0</inkml:trace>
  <inkml:trace contextRef="#ctx0" brushRef="#br0" timeOffset="8628">401 1120 2439 0,'0'0'311'16,"0"0"-40"-16,0 0-110 15,33-30-80-15,-33 30-44 0,0 0-47 16,0 0-199-16,0 0-222 16,0 0-343-16,0 0-135 0</inkml:trace>
  <inkml:trace contextRef="#ctx0" brushRef="#br0" timeOffset="8792">0 3012 1798 0,'66'25'250'0,"6"-25"-67"0,14-18-96 15,6-15-43-15,13-15-56 16,6-11-219-16,8-15-289 0,-1-11-115 16</inkml:trace>
  <inkml:trace contextRef="#ctx0" brushRef="#br0" timeOffset="8980">3023 0 1553 0,'26'52'301'16,"-32"0"-49"-16,-34 7-107 15,-25 0-81-15,-21 8-40 0,-26-1-20 16,-12 8-10-16,-28 4-48 15,-5 7-256-15,-1 3-245 0,-6 5-62 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4:00.3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0 371 0,'7'23'65'0,"-7"-23"7"16,0 25 12-16,0-25 1 0,0 0 20 16,13 30-10-16,-13-30 33 15,0 0-18-15,0 0 12 16,34 26-41-16,-34-26 15 0,33 11-7 16,-33-11-9-16,39-4 9 15,-39 4-22-15,27-15 4 0,-27 15-20 16,0 0 0-16,20-29-12 15,-20 29-34-15,0 0-16 16,-6-30 19-16,6 30 9 0,0 0-21 16,-41-11-5-16,8 11-2 15,33 0 25-15,-39 15-11 0,39-15-14 16,-41 33 7-16,41-33 13 16,-13 30-5-16,13-30 10 0,0 0-1 15,7 37-1-15,-7-37-15 16,0 0 17-16,33 18 12 15,-33-18-3-15,0 0-23 0,34 0-9 16,-34 0 9-16,0 0 0 16,0 0-177-16,0 0-271 0,13-33-140 15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4:05.8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574 655 861 0,'0'0'205'16,"0"0"39"-16,0 0-47 15,0 0-61-15,0 0 8 0,0 0 62 16,0 0-8-16,0 0-42 15,20 40-26-15,-14 1-41 0,-12 0-20 16,-1-4-27-16,1-4-23 16,6-33-10-16,-33 37 0 0,33-37 3 15,-53 29-4-15,-6-18-3 16,13-7-16-16,6-8-20 16,40 4-26-16,-46-14 5 15,46 14 15-15,0 0 30 0,-20-52 4 16,13 8-7-16,14 10-3 15,-1 1 6-15,-6 33 22 0,14-33-10 16,-14 33-14-16,0 0 15 16,0 0 48-16,0 0 13 0,0 0 12 15,19 48 32-15,-12 4-25 16,6-1-7-16,0 1-25 0,-6 7 4 16,6-7-19-16,1 3-25 15,19-3-3-15,-13 4-16 16,-1-7 11-16,14-9 2 15,-33-40-32-15,26 41-87 0,-26-41-109 16,0 0-150-16,40 44-157 16,-40-44-43-16,0 0-4 0</inkml:trace>
  <inkml:trace contextRef="#ctx0" brushRef="#br0" timeOffset="460">791 210 692 0,'0'0'178'16,"-46"-48"87"-16,-7 15 25 0,7 11-72 16,-6 7-33-16,-1 23 18 15,-13 14-36-15,-19 18 6 0,18 23-43 16,-18 18-8-16,13 13 9 15,6 6-52-15,13-1 6 0,20 9-11 16,14-9-23-16,25-3-7 16,14 4-5-16,6-8-27 0,27-2 9 15,6-5-15-15,0-15-1 16,13-7-5-16,7-11 13 16,1-12-13-16,-1-10 19 15,-7-8-6-15,7-14 16 0,-7-12-17 16,7-15 1-16,7-18-8 15,-1-18-1-15,7-15-4 0,1-15 0 16,-1-19-3-16,-13-19-4 16,-7-10 12-16,-13 0-16 0,-19 4 25 15,-21 11-10-15,-19 11-8 16,-13 6-5-16,-20 20 2 0,-19 7-1 16,-7 15 8-16,-14 14-47 15,-5 12-96-15,-15 11-137 0,7 7-184 16,-12 8-217-16,12 7-71 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4:49.0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178 44 1071 0,'-47'0'324'16,"47"0"-63"-16,0 0-38 16,0 0-33-16,0 0-38 0,0 0 20 15,0 0 24-15,0 0-64 16,54-3-46-16,12-1-19 15,6-3 11-15,7-4-16 16,-6 7-29-16,-1 0-27 16,-19 1 1-16,-7-1 1 0,-46 4 4 15,33-4 2-15,-33 4-28 16,0 0-9-16,0 0-26 0,0 0-29 16,-53 11-23-16,1 0-31 15,-1 8 3-15,-6-8 35 16,-1 4 30-16,7-4 48 0,1 0 10 15,6-8 1-15,46-3-10 16,0 0 15-16,-46 12 23 16,46-12 10-16,0 0 29 15,0 0-1-15,0 0 4 0,0 0 82 16,0 0 14-16,-14 44-12 16,14-3 6-16,14 3-16 15,-1 4 12-15,6 7-9 0,1 4 1 16,0 1 7-16,0 2 9 15,-1 5-1-15,-6 0-36 0,7-8-31 16,0 1-22-16,0-12-26 16,-7-8-29-16,-13-40-2 15,13 45 3-15,-13-45-9 16,6 33 8-16,-6-33-20 0,0 0-3 16,0 0 12-16,0 0 14 15,0 0-36-15,0 37-27 16,0-37-51-16,0 0-68 0,0 0-84 15,0 0-48-15,0 0-85 16,0 0-173-16,0 0-285 16,0 0-91-16</inkml:trace>
  <inkml:trace contextRef="#ctx0" brushRef="#br0" timeOffset="304">0 1084 1931 0,'0'0'421'0,"0"0"-92"16,0 0-92-16,0 0-31 16,0 0-11-16,0 0 35 0,0 0-12 15,39-23-26-15,7 16-15 16,7 0 12-16,-6-1-19 0,12 1-65 15,-6 3-45-15,6 1-29 16,-7-5 6-16,2 1-25 16,-8-1-5-16,-46 8-31 15,39-7-51-15,-39 7-112 0,33-7-79 16,-33 7-48-16,0 0-97 16,0 0-196-16,0 0-372 0</inkml:trace>
  <inkml:trace contextRef="#ctx0" brushRef="#br0" timeOffset="668">1121 855 1556 0,'0'0'390'0,"0"0"-36"0,0 0-98 15,0 0-74-15,0 0-18 16,0 0 2-16,0 0-31 16,0 0-13-16,0 0 1 15,0 0-2-15,53-15-23 0,-7 11-5 16,6 4-25-16,1 0-33 15,-6 4-11-15,5-4-1 0,-12 3-20 16,-40-3-12-16,39 4-3 16,-39-4-61-16,0 0-79 15,0 0-96-15,0 0-114 0,0 0-129 16,0 0-201-16,-46 41-10 16</inkml:trace>
  <inkml:trace contextRef="#ctx0" brushRef="#br0" timeOffset="892">1055 1202 1399 0,'0'0'411'0,"0"0"14"16,0 0-106-16,0 0-38 16,0 0-38-16,0 0-43 15,0 0-25-15,46 22-18 0,0-15-31 16,7-7-42-16,-1-3-35 15,8-8-30-15,0 0 2 0,-8 3-21 16,-12-3-108-16,-1 7-133 16,-39 4-177-16,0 0-400 15,0 0-294-15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4:51.8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1369 875 966 0,'0'0'185'16,"0"0"25"-16,0 0 51 15,0 0-12-15,0 0-53 0,13 41-41 16,-13-12-30-16,0-29-22 16,-13 41-29-16,13-41-31 15,-52 33-21-15,-1-10-9 0,1-16 1 16,-8-3-14-16,1-4 7 16,7-8-5-16,6-3-13 0,6-4-62 15,40 15 1-15,-32-29 4 16,12-1 25-16,0-3 19 15,20 0 21-15,20 3-12 0,-14 1 19 16,-6 29-4-16,0 0-5 16,0 0-8-16,0 0 18 0,0 0 50 15,0 0 29-15,-6 29 1 16,-14 4-1-16,7 4 21 0,-13 0-26 16,6-3-16-16,-13-5-23 15,0-3-17-15,0-8-10 16,-6-3-7-16,-7-11-6 0,13-4 0 15,33 0 0-15,-52-11 0 16,12-4 0-16,40 15-6 0,-46-26 6 16,46 26 4-16,-26-48 1 15,6 8-5-15,7 3 0 16,0 7 4-16,13 30-4 0,0 0 0 16,0 0 10-16,0 0 42 15,46-4 32-15,-7 23 11 0,1 18-1 16,-7 11 4-16,19 7 16 15,-6 12 0-15,0 7 24 16,7 0-10-16,-7 7-24 0,0-4-36 16,-7 1-29-16,14-8-25 15,-20-11-14-15,6-3-9 0,-13-16-88 16,-6-10-121-16,-7-8-113 16,-13-22-246-16,0 0-382 15</inkml:trace>
  <inkml:trace contextRef="#ctx0" brushRef="#br0" timeOffset="556">1481 107 1087 0,'-53'-41'269'0,"7"12"10"15,-6 6-4-15,-7 12-72 16,-14 11-23-16,1 4-23 0,0 15-21 16,-14 17 6-16,1 20-16 15,0 14-14-15,-14 15-1 16,1 11-15-16,-8 11-10 0,8 8-16 15,-7 7-21-15,13 7 2 16,13 0 9-16,13 1 35 0,27-5 0 16,19-3-17-16,33-4 1 15,27-10 6-15,25-9-19 0,21-6-11 16,25-16-14-16,14-10-18 16,7-12 1-16,12-10-11 0,14-9-3 15,6-13-14-15,-6-12 8 16,-7-11 4-16,-13-11-8 15,-13-15 4-15,-20-19-4 16,0-14-3-16,-19-22-1 0,-21-19-9 16,-6-18-15-16,-13-19-32 15,-26-10-5-15,-7-12 25 0,-26 7 19 16,-13 12 7-16,-27 11 4 16,-19 14 3-16,-13 12-12 0,-7 14-5 15,-14 19-34-15,-12 7-43 16,20 19-33-16,-14 10-48 0,7 12-90 15,19 4-162-15,1 10-315 16,19 8-97-16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5:14.0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138 0 192 0,'0'0'-23'0,"0"0"29"0,0 0-6 15,0 0 13-15,0 0-8 16,0 0 13-16,0 0-5 0,0 0-6 16,0 0-1-16,0 0-10 15,0 0 9-15,0 0-5 0,0 0 11 16,0 0 0-16,0 0 2 16,0 0-5-16,26 30 19 15,-26-30-12-15,7 33 19 16,-7-33-15-16,7 37-4 0,-7-37-1 15,0 37-4-15,0-37 5 16,0 33-4-16,0-33-11 0,0 0-4 16,0 0-1-16,0 30 5 15,0-30 9-15,0 0-7 0,0 0 9 16,0 0-11-16,0 33-3 16,0-33 3-16,0 0 0 0,0 0 8 15,0 30-11-15,0-30 0 16,0 0-5-16,0 0 3 15,0 33 9-15,0-33 6 16,0 0-10-16,0 0 7 0,0 0-18 16,0 0 1-16,0 0 22 15,0 29-8-15,0-29-4 0,0 0 0 16,0 0-4-16,0 0 4 16,0 0 0-16,0 0 9 0,0 0-1 15,0 0-8-15,0 0-5 16,0 0-7-16,0 0 6 0,0 0 21 15,0 0 23-15,0 0-18 16,0 0-15-16,0 0 2 16,0 0-45-16,0 0 73 15,0 0-18-15,0 0-22 0,0 0 5 16,0 0 0-16,0 0 5 16,0 0-5-16,0 0 0 0,0 0-8 15,0 0 3-15,0 0 8 16,0 0 9-16,0 0-12 0,0 0 2 15,0 0-14-15,0 0 17 16,0 0-5-16,-33 11 3 0,33-11 2 16,0 0-15-16,-27 19-3 15,27-19 23-15,0 0-1 16,-39 18-12-16,39-18 3 16,0 0-11-16,0 0 5 0,0 0-1 15,0 0 19-15,-39 15-5 16,39-15-7-16,0 0-7 0,0 0 7 15,0 0 0-15,0 0 13 16,0 0-9-16,0 0-8 0,0 0 4 16,0 0 0-16,-40 15-3 15,40-15-4-15,0 0 22 0,0 0-13 16,0 0 0-16,0 0-6 16,0 0 4-16,0 0-9 0,0 0 27 15,0 0-7 1,0 0-11-16,0 0 36 0,0 0-16 15,0 0-5-15,0 0-5 16,0 0 5-16,0 0-6 0,0 0-20 16,0 0 8-16,0 0-9 15,0 0 23-15,0 0-2 0,0 0-12 16,0 0 9-16,-6-33-12 16,6 33 11-16,0 0-5 0,0 0 0 15,0 0-6-15,0 0-4 16,32-19 6-16,-32 19 20 0,0 0-7 15,27-11-9 1,-27 11-3-16,0 0-4 0,33-4 1 16,-33 4 20-16,0 0-7 15,0 0-20-15,32-7 5 0,-32 7 14 16,0 0 2-16,27 0-2 16,-27 0-12-16,0 0 8 0,0 0-13 15,33-7 1-15,-33 7 21 16,0 0-4-16,0 0-5 0,0 0-5 15,26-19 3-15,-26 19-6 16,0 0 6-16,0 0 10 0,0 0 4 16,0 0-14-16,0 0 0 15,26-26-3-15,-26 26-3 16,0 0 13-16,0 0-3 16,0 0-10-16,20-33 17 0,-20 33-16 15,0 0-7-15,13-26 12 16,-13 26-6-16,0 0 15 0,0 0 2 15,7-33-17-15,-7 33-7 16,0 0 13-16,0 0 7 0,-7-33 2 16,7 33-5-16,0 0-15 15,-7-34 11-15,7 34 0 16,0 0-5-16,0 0 5 0,0 0 12 16,-6-25-36-16,6 25 26 15,0 0 9-15,0 0 2 16,0 0-13-16,0 0 0 0,0 0-10 15,0 0 10-15,0 0-11 16,0 0 11-16,0 0 16 0,0 0-3 16,0 0-13-16,-13-30-4 15,13 30-12-15,0 0 3 0,0 0 31 16,0 0-15-16,0 0 0 16,0 0-3-16,0 0-14 15,0 0 14-15,0 0 0 0,-13-26 8 16,13 26 0-16,0 0-13 15,0 0-4-15,0 0 6 16,0 0 3-16,0 0 7 0,0 0 12 16,0 0-9-16,0 0 0 15,0 0-17-15,0 0-7 0,0 0 7 16,0 0 23-16,0 0-4 16,0 0-8-16,0 0-4 0,0 0 0 15,0 0 2-15,0 0-2 16,0 0-3-16,0 0 9 15,0 0-18-15,0 0 9 0,0 0-3 16,0 0 22-16,-27-26-14 16,27 26-16-16,0 0 14 15,0 0 3-15,0 0 4 0,0 0 2 16,0 0-6-16,0 0-3 16,0 0-10-16,0 0-1 0,0 0-26 15,0 0 70-15,0 0-13 16,0 0-20-16,0 0 0 0,0 0 0 15,0 0-6-15,0 0 13 16,0 0 5-16,0 0-21 16,0 0 13-16,0 0-9 0,0 0 2 15,0 0 3-15,0 0 19 16,0 0 15-16,0 0 8 0,-6 34-33 16,6-34 2-16,0 0 11 15,0 36-18-15,0-36-8 0,6 30 4 16,-6-30-16-16,0 0 10 15,7 37 37-15,-7-37-31 16,0 0 0-16,0 0-15 16,0 0 15-16,0 0-12 0,13 33 4 15,-13-33 34-15,0 0-20 16,0 0-16-16,0 0 1 0,0 0 4 16,0 0 19-16,0 0-8 15,7 30-6-15,-7-30-8 0,0 0 0 16,0 0 2-16,0 0 19 15,6 33-3-15,-6-33-10 0,0 0 0 16,0 0-5-16,0 0 5 16,0 0 0-16,0 30 21 15,0-30 36-15,0 0-41 16,0 0 1-16,0 0-14 0,0 0 9 16,0 0-12-16,0 0 4 15,0 0-7-15,0 0 5 0,0 0 8 16,0 0-6-16,0 0-11 15,-6 29 7-15,6-29-16 0,0 0 16 16,0 0 17-16,0 0-5 16,0 0-25-16,0 0 3 0,0 0 1 15,0 0 9-15,0 0 15 16,0 0-6-16,0 0-3 16,0 0-26-16,0 0 15 15,0 0 5-15,0 0 10 0,0 0-6 16,-40 26-89-16,1-15-138 15,39-11-89-15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4:40.4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822 714 782 0,'0'22'302'0,"0"0"25"16,0-3-8-16,0-5-17 0,0-14 13 15,0 20-8-15,0-20-40 16,0 0-38-16,0 0-46 0,0 0-16 16,0 0-16-16,0 0-4 15,0 0-13-15,0 0-45 16,0 0-33-16,0 0-13 0,6-38-24 15,8 1-11-15,5-7 8 0,1-16-16 16,6-7-6-16,1-11 6 16,5 0 5-16,1 0-10 0,0 7-7 15,0 16 12-15,-7 3 3 0,1 8-7 16,-8 13-10-16,-19 31 20 16,20-33-6-16,-20 33 0 0,0 0-13 15,0 0 6-15,0 0 7 16,0 0-4-16,0 0-6 0,0 0 10 15,0 0 8-15,0 0-6 16,0 0-2-16,0 0 4 0,0 0 22 16,33 44 7-16,-20 1-4 15,0-4-4-15,-6 3 3 0,-1-3-1 16,1 4-19-16,-1 0 14 0,8-5 5 16,-8 5-14-16,7 0 4 15,0-4 15-15,-6-4-9 0,6-4 2 16,-6-4 31-16,-7-29 5 15,6 42-9-15,1-9-5 0,-7-33 13 16,6 30-12-16,-6-30-15 0,0 0-9 16,7 37 5-16,-7-37 9 15,0 0-26-15,0 33 3 16,0-33 5-16,0 0-20 0,0 0 0 16,7 34-3-16,-7-34 14 15,0 0-11-15,0 0-5 0,0 0 0 16,0 0 15-16,0 0-19 0,0 0-121 15,0 0-157-15,0 0-91 16,0 0-31-16,0 0-52 0,0 0-192 16,-20-38-191-16,0 9 40 0</inkml:trace>
  <inkml:trace contextRef="#ctx0" brushRef="#br0" timeOffset="433">756 502 731 0,'-33'-18'201'16,"33"18"35"-16,0 0 15 0,0 0-32 15,-33-19-30-15,33 19-25 16,0 0 0-16,0 0 86 0,0 0-21 15,0 0-44-15,0 0-15 0,-13 33-15 16,13-33-20-16,0 0-13 16,40 30-11-16,6-11-13 15,6-12-2-15,1-3-9 0,-1-4 2 16,8 0-2-16,-8 0-1 16,1 0-21-16,-7-4-18 0,-7 4-11 15,-39 0-8-15,26 0-11 0,-26 0-11 16,0 0 0-16,0 0-3 15,0 0-3-15,0 0 0 0,0 0-6 16,0 0-3-16,33 0-31 0,-33 0-18 16,0 0-19-16,0 0-18 15,0 0 14-15,0 0-3 0,33-11-33 16,-33 11-38-16,26-11-73 16,-26 11-143-16,0 0-212 15,46-19-170-15,-6 1-40 0</inkml:trace>
  <inkml:trace contextRef="#ctx0" brushRef="#br0" timeOffset="1997">2005 89 542 0,'-53'23'158'15,"-6"10"9"-15,-7-3 28 16,-6 7-37-16,-20 4 0 0,0 4-3 15,-20 3-1-15,-6 4 1 0,-7-1-33 16,0 10-25-16,7-2-26 16,-7-4-16-16,7 5-6 0,6-1-21 15,7 0-9-15,0-2 0 16,13-9-9-16,13 0-7 16,7-10-8-16,13-5 2 0,19-11 3 15,7 0-10-15,33-22 7 0,0 0 0 16,0 0-6-16,-33 15-4 15,33-15-37-15,0 0-67 0,0 0-80 16,0 0-126-16,0 0-10 16,0 0-62-16,0 0-29 0</inkml:trace>
  <inkml:trace contextRef="#ctx0" brushRef="#br0" timeOffset="2384">263 0 681 0,'0'0'180'0,"0"0"105"16,0 0 12-16,0 0-22 0,40 8-53 15,-7 18 0-15,6 11-28 16,7 12 8-16,13 10 15 16,13 4-28-16,14 11-39 0,12 0-26 15,27 9-18-15,7-9 5 0,12 7-31 16,7-10 3-16,1-1-23 16,-8-10-30-16,-6-4-12 0,-20-8 4 15,-19-8-20-15,-14-5-5 0,-19-10 5 16,-13-2-2-16,-14-5-9 15,-13-7-3-15,-26-11-23 0,0 0-62 16,0 0-54-16,33 11-51 16,-33-11-89-16,0 0-139 0,0 0-205 15,27-3-77-15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5:20.5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801 0 202 0,'0'0'39'16,"-26"40"40"-16,26-40-35 16,0 0 17-16,0 0-20 15,0 0-6-15,0 0-17 0,0 0 22 16,0 0 2-16,0 0-14 16,0 0-10-16,0 0-5 0,0 0-10 15,0 0 4-15,0 0 3 16,0 0-6-16,0 0-22 15,0 0 4-15,0 0 8 16,0 0 37-16,-39-25-21 0,39 25-3 16,-53 4-25-16,7 3 21 15,46-7 5-15,-46 18 11 16,46-18 54-16,0 0-9 0,0 0 28 16,0 0-24-16,-33 44 55 15,33-44-71-15,0 0-12 0,0 0-32 16,46 15 4-16,-46-15-17 15,59-8-1-15,-59 8 35 16,46-14-32-16,-46 14 70 0,0 0-38 16,46-34 34-16,-46 34-22 15,0 0-26-15,0 0-22 0,0 0 40 16,0 0-37 0,0 0-7-16,-46-28 25 0,0 20 7 15,7 8-16-15,39 0-24 16,-46 11-1-16,46-11 39 0,0 0-34 15,0 0 8-15,0 0-199 16,0 0-115-16,0 36-33 16</inkml:trace>
  <inkml:trace contextRef="#ctx0" brushRef="#br0" timeOffset="1548">26 512 347 0,'0'0'79'0,"0"0"15"15,0 0-20-15,0 0 14 0,0 0-26 16,0 0-13-16,0 0-16 15,0 0-5-15,0 0-18 16,0 0 10-16,0 0 30 0,0 0 15 16,46-19 10-16,-13 12-24 15,-33 7-36-15,59-4 0 16,-13 4 12-16,0 0-27 16,0 0 17-16,0-4-10 0,-7 4-3 15,-39 0-14-15,40 0 10 16,-40 0-13-16,0 0 16 0,0 0 1 15,33-3-4-15,-33 3-3 16,0 0 9-16,0 0-20 16,0 0 4-16,0 0 10 0,0 0 21 15,0 0-15-15,0 0-9 16,0 0 3-16,0 0 13 0,0 0-13 16,-46 3 9-16,6 1-9 15,1-4-14-15,-1 0 14 16,1 0 0-16,39 0 0 15,-53-4-8-15,53 4 17 0,-46-3-5 16,46 3 2-16,0 0 7 16,-39 0 45-16,39 0 11 15,0 0 3-15,0 0-10 0,0 0-10 16,0 0-13-16,0 0-33 16,0 0 12-16,39 3 12 0,1 1-21 15,-7-4-7-15,-33 0-2 16,46 4 19-16,-46-4-22 0,46 0-11 15,-46 0 29 1,0 0 12-16,0 0-13 0,39 3 15 16,-39-3-2-16,0 0-15 15,0 0 4-15,0 0-26 0,0 0 10 16,-53-21 0-16,7 10 6 16,0 4-14-16,0-1-2 15,7 1 14-15,-7 7 4 0,46 0-8 16,-46-7-4-16,46 7 0 15,-39 0-7-15,39 0 4 0,0 0 15 16,0 0 2-16,0 0-10 16,0 0-4-16,0 0 28 15,0 0-17-15,0 0 0 16,46 0 25-16,-14 0-4 0,-32 0-18 16,53 0-3-16,-53 0 15 15,33 3-22-15,-33-3-6 0,0 0 6 16,0 0 17-16,0 0-17 15,0 0-12-15,0 0 26 16,0 0-5-16,0 0-21 0,0 0 4 16,0 0 26-16,0 0-4 15,0 0-40-15,0 0 26 0,0 0 7 16,0 0-7-16,-46 30-3 16,46-30 13-16,-46 17-6 15,46-17-7-15,0 0-18 16,-40 11 26-16,40-11-2 0,0 0-6 15,0 0-3-15,0 0 19 16,0 0-13-16,0 0 3 16,0 0-1-16,53 4 9 0,-7-8-8 15,0 1 4-15,-7 3 1 16,1 0 19-16,-40 0-20 0,46-4-1 16,-46 4 20-16,39 0-9 15,-39 0-23-15,0 0 24 0,0 0 0 16,0 0-18-16,0 0-4 15,0 0 0-15,0 0 19 16,0 0-29-16,0 0 6 0,0 0 19 16,0 0-4-16,0 0 17 15,0 0-41-15,-46 11 10 16,7-4-3-16,39-7 6 16,-46 12 4-16,46-12 3 0,0 0-6 15,-46 3-1-15,46-3 16 16,0 0-12-16,0 0 4 0,0 0-4 15,0 0 23-15,0 0-23 16,0 0 0-16,46 0 24 16,-7 0 6-16,1-7-30 0,-40 7 0 15,46-4 23-15,-46 4-12 16,33 0-4-16,-33 0-5 16,0 0-13-16,0 0 15 0,0 0 4 15,0 0-14-15,0 0 11 16,0 0-9-16,0 0-9 15,0 0 22-15,0 0-14 0,0 0-13 16,0 0 24-16,-46-11-4 16,46 11-11-16,-46-4-5 0,46 4 18 15,-46-3-42-15,46 3-202 16,0 0-194-16,-33-4-125 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5:41.8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1091 330 930 0,'0'0'228'0,"0"0"16"15,0 0-33-15,0 0-34 16,0 0-45-16,0 0-34 0,0 0 48 16,0 0-3-16,-40 11-63 15,1 4-21-15,-7 7-27 0,-7 0-19 16,1 8-13-16,-14 0 14 16,20 3-22-16,0-4 8 15,7 8 7-15,6-7-5 0,33-30-12 16,-20 40 10-16,13-10 4 15,7-30-22-15,14 33 18 0,-14-33 10 16,32 22-10-16,-32-22 0 0,33 15 12 16,-33-15-18-16,0 0 6 15,40-3 8-15,-40 3-13 0,0 0 13 16,0 0 13-16,0 0-27 16,0-30 18-16,0 30 2 0,-40-22-14 15,-6 11 12-15,13 3-2 16,-19 12-20-16,-1 3 16 15,7 4 1-15,0 4-10 0,7 4 3 16,6 7 12-16,7 3-17 16,26-29-2-16,-13 59 27 0,6-7-14 15,14-4-19-15,6 0 23 16,20-4-5-16,-7-3-5 0,0 3 0 16,14-10 3-16,-8-5-17 15,8 1-69-15,-1-8-76 0,1-11-106 16,-7-7-116-16,-1-4-21 15,8-8 5-15,-7-10 5 0</inkml:trace>
  <inkml:trace contextRef="#ctx0" brushRef="#br0" timeOffset="493">1340 164 380 0,'-33'-33'93'16,"1"3"36"-16,-8 1 41 0,-6 3 9 15,-6 4 1-15,-1 3-5 16,-13 12 1-16,-6 14 23 16,-13 15-35-16,-7 19 36 0,-13 11-53 15,-7 14 3-15,7 8-40 16,6 11-13-16,7 0-45 0,13 4 3 15,14-4 21-15,12 0-32 0,20-4-11 16,13 0-11-16,14-3 12 16,19-4-22-16,13-4-4 0,14-4-16 15,6-3 21-15,13-11-16 16,13 0 8-16,-6-12 9 0,19-3-14 16,-12-11 2-16,12 0 9 15,0-11-11-15,-12-12 21 16,12-6-18-16,1-16 4 0,-1-14-7 15,0-11 6-15,-12-19 0 0,-1-15-1 16,0-10-5-16,-19-16 0 16,-7-7-10-16,-20-3 16 0,-6-5 3 15,-14 12 14-15,-12 4-5 16,-7 14 5-16,-7 12-5 0,-13 14-11 16,0 11-11-16,-6 8-3 0,-1 11-5 15,-12 14-72-15,-7 12-160 16,-1 14-216-16,-5 12-216 0,-21 17-57 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6:00.1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996 280 429 0,'0'0'93'0,"0"0"6"16,0 0-9-16,0 0 4 0,0 0-18 0,0 0 15 15,0 0 8-15,0 0-13 16,0 0 5-16,0 0 3 15,0 0-49-15,0 0-5 0,0 0 1 16,-33-19-6-16,33 19-29 0,0 0 32 16,0 0 93-16,0 0-47 15,0 0 4-15,0 0 5 0,0 0 15 16,0 41 10-16,13-11-35 0,7-1-17 16,0 1 22-16,6-1 38 15,0 4-25-15,14 4-56 0,-8 0-3 16,8-3-10-16,-7 6-18 0,-7-6-8 15,13 2 5-15,-6-1 8 16,0 2-8-16,-7-4-19 16,-6-7 8-16,0 7 6 0,13-3 2 15,-33-30-8-15,19 40-9 16,1-10 22-16,-20-30-13 0,0 29 17 16,0-29-1-16,-13 34-9 0,13-34 7 15,-26 29-7-15,-20-3-7 16,6-15 0-16,-6 0 7 0,-6-3-14 15,-1-5 13-15,1-3-11 0,-1-3 5 16,14-5-3-16,-1 8 7 16,1-7-7-16,39 7-2 15,0 0-1-15,-27-19-8 0,27 19 0 16,-14-33-20-16,22 0 11 0,12 0-17 16,-7-1 31-16,26 5-7 15,-39 29 16-15,40-37-8 0,-8 11 0 16,-32 26 11-16,33-22-9 0,-33 22 12 15,0 0 2-15,0 0 29 16,0 0 0-16,0 0 21 0,7 40 7 16,-14 5-1-16,-12-5-9 0,-8-6-2 15,1-1-9-15,0 0-21 0,-7 0 0 16,-7-10-14-16,-7-5 6 16,15-3-4-16,-8-8-16 15,1-7 8-15,6 0 2 0,-6-7-8 16,6-4 12-16,-7-4-2 0,40 15-16 15,0 0 9-15,-26-55 0 16,6 14 12-16,14-3-12 0,19-4 7 16,7-1-7-16,-1-2 0 0,27-1-11 15,-6 3 16-15,6 1-9 16,-7 7 7-16,7 8-3 0,-7 4-9 16,-6 6 13-16,1 9-13 0,-1 6-53 15,-33 8-100-15,39-15-140 16,-39 15-243-16,46-11-107 15,-6-7-27-15</inkml:trace>
  <inkml:trace contextRef="#ctx0" brushRef="#br0" timeOffset="488">1634 117 898 0,'0'0'209'0,"-13"-37"46"16,13 37 1-16,-39-33-33 16,5 11 10-16,-19 7-42 0,1 8-29 15,-14 10-36-15,-6 12-6 0,-14 7-18 16,-12 8 11-16,-27 18 3 16,12 7-25-16,-5 8-18 0,-13 7-7 15,6 12-21-15,0-1-26 0,12 4 10 16,21 4-13-16,13 0 7 15,27-7-4-15,19 3 1 0,13-8-2 16,33-3-9-16,14-8 2 0,19-3-11 16,13-7 3-16,13-12 3 0,7-7-1 15,14 0-9-15,-1-11 7 16,0-11 2-16,6-8 0 16,1-7-5-16,-1-11 0 0,-5-15-11 15,6-7 8-15,0-41 3 0,-14 15 0 16,20-19 0-16,-13 4-5 15,0-14 9-15,1-8-1 0,-14-4-15 16,-7-1 6-16,-19 5 13 0,-14 15-5 16,-19 11-9-16,-20 7 7 15,-13 11 7-15,-7 8-12 0,-19 10-3 16,-1 12 1-16,-6 0-20 0,-6 11-53 16,-1 4-59-16,0 3-77 15,0 0-118-15,7 4-143 0,0 4-112 16,7 0 17-16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5:43.3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27022 8730 954 0,'0'0'131'0,"59"19"-6"16,-6-23-58-16,6-7-26 0,0-7-73 15,0-12-140-15,0-7-84 16,-6-11-101-16</inkml:trace>
  <inkml:trace contextRef="#ctx0" brushRef="#br0" timeOffset="-88943">26680 2084 808 0,'0'0'200'15,"0"0"33"-15,0 0 12 16,0 0 23-16,40 0-37 15,-40 0-40-15,46 29 16 0,0 8-34 16,-13 4-7-16,-7 3-2 16,0 1-18-16,-13 3-1 15,-6-4-14-15,-14 0-43 0,-12 1-27 16,19-45-22-16,-66 63-29 16,0-15-8-16,-6-11-2 0,0-8-91 15,-7 1-121-15,6-12-152 16,8-7-206-16,12-3-255 15</inkml:trace>
  <inkml:trace contextRef="#ctx0" brushRef="#br0" timeOffset="-88718">26358 2365 1460 0,'0'0'515'0,"-52"59"-38"16,6-4-81-16,6-7-104 0,1 0-97 16,6-3-73-16,0 3-60 15,0 3-20-15,7-3-39 16,26-48-44-16,-33 56-126 0,33-56-193 16,-26 48-272-16,26-48-246 15</inkml:trace>
  <inkml:trace contextRef="#ctx0" brushRef="#br0" timeOffset="-88479">25911 1711 1693 0,'0'0'391'0,"0"0"-13"15,0 0-53 1,14 66-68-16,-1 1-78 0,6 7-79 16,8 3-41-16,-1 1-22 15,-6-4-21-15,-1-4-32 0,-5 0-91 16,-21-3-162-16,-6-1-344 16,-13-3-358-16</inkml:trace>
  <inkml:trace contextRef="#ctx0" brushRef="#br0" timeOffset="-88148">25543 2453 1332 0,'0'0'411'0,"0"0"-39"16,0 0-43-16,0 0-95 0,27 48-69 15,-27-48-23-15,13 45-27 16,-13-45-43-16,-7 40-22 0,7-40-15 16,0 0-23-16,-46 34-12 15,-13-16 11-15,7-11-8 16,-14-7-11-16,0-3 12 0,0-5 1 16,-6 1-5-16,13-4-8 15,0 7 8-15,13 1 0 16,6 6-14-16,40-3 17 15,-46 22-3-15,46-22-16 0,-26 48-47 16,6 4-138-16,14 0-244 16,12 0-275-16,1-1-92 15</inkml:trace>
  <inkml:trace contextRef="#ctx0" brushRef="#br0" timeOffset="-87484">24256 3026 2307 0,'0'0'244'16,"0"0"7"-16,0 0-95 0,0 0-70 15,0 0-40-15,0 0-25 16,0 0-13-16,39 7 7 16,-39-7-12-16,46-14-3 15,-46 14 3-15,39-26-14 0,-39 26 18 16,33-37-1-16,-33 37-15 15,33-41 19-15,-33 41-4 16,0 0-9-16,20-40 17 0,-20 40 12 16,0 0-4-16,0 0 21 15,0 0-21-15,-20-41 14 0,20 41-8 16,0 0-16-16,-66-19 10 16,7 16-7-16,-6 6-15 15,5-3 0-15,8 0 17 0,-1-3-6 16,53 3 22-1,-59-11 22-15,59 11-17 0,-46-26-9 16,46 26-5-16,-26-41-20 16,19-3 3-16,7-4-7 0,20 0-23 15,-7-4-37-15,13-3-97 16,1 3-170-16,-1 4-245 16,7 0-308-16</inkml:trace>
  <inkml:trace contextRef="#ctx0" brushRef="#br0" timeOffset="-87175">24183 2368 1813 0,'0'0'372'0,"0"0"-61"15,-46 0-53-15,7-11-61 16,39 11-41-16,-46-37-18 0,6 0-1 16,8 4-46-16,5-7-42 15,1-9-15-15,6-2-6 0,7-8-22 16,0-12 11-16,13 9-14 16,7 3-11-16,-1 11 8 15,1 7 0-15,-7 41-39 16,26-44-79-16,-26 44-118 0,39-23-220 15,-39 23-261-15,46 0-126 16</inkml:trace>
  <inkml:trace contextRef="#ctx0" brushRef="#br0" timeOffset="-63720">23382 2413 356 0,'-46'7'70'16,"6"4"-25"-16,40-11-28 15,-46 15-3-15,46-15-2 16,0 0 19-16,-39 18-11 16,39-18 59-16,0 0-6 0,0 0 20 15,-7 48-13-15,7-48 43 16,20 45-4-16,-20-45-1 16,39 52 32-16,-39-52 7 0,40 59-34 15,-21-8 20-15,1-6-24 16,-7 3 5-16,-6-8-6 0,-14 1-26 15,7-4-14-15,0-37-1 16,-19 48-1-16,19-48-11 16,-27 44-8-16,27-44-26 15,-46 34-6-15,0-12 0 16,0-7-10-16,0-12-9 0,-6 1-2 16,-1-8 3-16,-6-7 24 15,6-4 11-15,1 1 2 0,6-9 0 16,0-6-10-16,46 29-9 15,-46-52 6-15,13 0 4 16,13 8-2-16,7-4-12 0,7 4-9 16,6 3-9-16,13 8-3 15,-13 33 0-15,26-48 0 0,7 11-5 16,6 0-104 0,1 7-193-16,6 4-359 0,0 1-210 15</inkml:trace>
  <inkml:trace contextRef="#ctx0" brushRef="#br0" timeOffset="-62484">21791 2287 1060 0,'0'0'330'0,"0"0"-25"0,0 0-71 15,0 0-33 1,13-41-51-16,-13 41-53 0,0 0-47 15,0 0-2-15,0 0 48 16,0 0 5-16,0 0-37 0,20 41-33 16,-7 0 13-16,-13-4-7 15,0-37-3-15,-13 44-2 16,13-44-14-16,-33 48-10 0,33-48-4 16,-52 41-19-16,6-19 15 15,6-7 0-15,40-15 0 16,-46 0-39-16,46 0-39 0,-39-19-20 15,39 19 8-15,-33-37 40 16,33 37 21-16,-13-44-3 16,13 44 10-16,-7-41 25 15,7 41-3-15,0 0 4 0,0 0-4 16,0 0-15-16,0 0 24 16,0 0 26-16,0 0-1 0,0 0-4 15,0 0-13-15,-46 41-10 16,0-15 0-16,46-26 1 15,-52 26-6-15,19-12-10 0,33-14-4 16,-46 8 12-16,46-8 15 16,-33-11-10-16,33 11-10 15,0 0-17-15,-33-45-14 16,20 5 21-16,13 40 3 0,-7-41 17 16,7 41-9-16,0 0-11 15,0 0 12-15,0 0 22 16,0 0 32-16,0 0 22 0,0 0-15 15,-39 30-13-15,-7-1-22 16,0 1 4-16,-13-4-11 0,0-1-8 16,-14 1-18-16,1-7 13 15,-7-4-6-15,14-4 3 16,-1-8 8-16,7-6 0 0,19-5-8 16,7-7-7-1,33 15-4-15,-6-48-29 0,26-3-27 16,12-8-31-16,21 7 40 15,6 8 22-15,0 10 11 0,-13 12 27 16,7 7-2-16,-14 8-3 16,-6 7 0-16,-33 0-2 15,33 7 23-15,-33-7 11 0,0 0-1 16,0 0 10-16,0 37 46 16,-20-3 3-16,-13-9-6 0,-6 5 10 15,-14 0-1-15,-6 6 20 16,-6 1-14-16,-1 4-17 15,-6 3-13-15,6 4-1 16,-6 4-17-16,6 4-15 16,7-5-19-16,0 1-14 0,6-4-14 15,0-4-23-15,1-7-128 16,-7-3-199-16,6-9-361 0,1-6-234 16</inkml:trace>
  <inkml:trace contextRef="#ctx0" brushRef="#br0" timeOffset="-62208">20234 1363 1919 0,'-13'-29'346'0,"13"29"25"16,0 0-53-16,19 52-53 16,1 10-53-16,0 12-13 15,0 11-30-15,6 4-32 0,0-4-60 16,0 4-32 0,-6-4-18-16,-7-8-71 0,-13-7-241 15,-6-3-233-15,-14-4-573 16</inkml:trace>
  <inkml:trace contextRef="#ctx0" brushRef="#br0" timeOffset="-61767">18768 1633 1628 0,'0'0'282'0,"0"0"-28"16,0 0 13-16,0 0 3 15,-6 44-55-15,6 8-33 16,6 11-52-16,-6 4-40 0,7 3-42 15,6-4-35-15,0 1 5 16,14-1-22-16,-8-7-77 0,1 0-160 16,0-11-282-16,-1-7-366 15</inkml:trace>
  <inkml:trace contextRef="#ctx0" brushRef="#br0" timeOffset="-61452">19360 1245 1922 0,'0'0'277'0,"-26"-51"8"0,6 17-68 16,20 34-62-16,-46-37-41 15,0 8-35-15,-13 7-46 16,0 3-22-16,-7 1 1 16,-13 3-2-16,-6-4-10 0,-7 12-14 15,0-4 3-15,-7 7 11 16,7 1 4-16,7 14-21 16,6 3-5-16,6 12-22 0,14 11-149 15,7 15-218-15,12 11-278 16,8 18-21-16</inkml:trace>
  <inkml:trace contextRef="#ctx0" brushRef="#br0" timeOffset="-60976">17632 2479 1206 0,'0'0'326'15,"-33"-44"-24"-15,13 0-42 16,7-1-52-16,6-3-69 16,7 4-60-16,14 0-41 0,5 3-19 15,8 11-13-15,5 8-6 16,14 11-6-16,7 7 6 0,6 8-9 16,0 0 14-16,0 7-10 15,1 0 15-15,-8 0-3 16,-6 0 4-16,-13-4-9 15,0 5 2-15,-33-12 0 0,0 0-4 16,33 11 0-16,-33-11 8 16,0 0-15-16,0 0 3 0,0 0 9 15,0 0 38-15,0 0 3 16,-46-26 24-16,0 15-2 0,0 14 8 16,-7 8 19-16,1 15 0 15,-8 11 9-15,-5 8 0 16,6 6-18-16,-7 5-16 0,7 3-16 15,-7 0-15-15,7-4-16 16,6 1-12-16,1-8-4 16,6-4 1-16,0-7-3 0,6-7-5 15,7-8-18-15,33-22-105 16,-46 11-131-16,46-11-206 16,-39-7-307-16,39 7-130 0</inkml:trace>
  <inkml:trace contextRef="#ctx0" brushRef="#br0" timeOffset="-60779">17428 1493 1977 0,'0'0'399'0,"0"0"-42"16,0 0-128-16,0 0-103 15,0 0-60-15,33 3-35 0,-33-3-31 16,0 0-199-16,0 0-256 16,39 34-326-16</inkml:trace>
  <inkml:trace contextRef="#ctx0" brushRef="#br0" timeOffset="-60327">16646 2394 1340 0,'0'0'375'16,"-13"30"10"-16,13-30-89 16,0 0-97-16,0 0-89 0,0 0-51 15,0 0-26-15,0 0-10 16,33 18 1-16,-33-18-31 0,26-15 18 15,-26 15-11-15,33-40-6 16,-20 3 6-16,0-7 5 16,-6-4 2-16,-7 3-4 0,0 8-9 15,-13 11 26-15,13 26-8 16,-27-14 17-16,-12 21 16 16,-7 8 35-16,-13 11-5 0,0 7-10 15,-7-4-1-15,0 1-11 16,-6-4-5-16,13-4 7 0,13-7 20 15,0-8 29-15,13-10-14 16,7-5-15-16,26 8-17 0,-20-33-22 16,7-8-9-16,13-7-9 15,6-15-11-15,1-10-7 0,6-16-46 16,-6-7-26-16,6 3-47 16,6 8-75-16,-12 15-100 15,6 15-219-15,-13 18-290 16,0 37-11-16</inkml:trace>
  <inkml:trace contextRef="#ctx0" brushRef="#br0" timeOffset="-60035">15608 2258 1240 0,'0'0'403'0,"0"0"1"15,0 0-25-15,-27-8-72 16,27 8-84-16,0 0-77 0,-39-22-40 16,39 22-23-16,-26-11-34 15,26 11-13-15,-46 11 17 0,0 11 20 16,0 19 5-16,-13 7-18 16,-1 11-25-16,-5 4-16 0,6 7 0 15,-7 4-4-15,0 0-7 16,14-8-8-16,-1 1-20 0,14-16-84 15,-1 1-126-15,14-15-199 16,26-37-350-16,0 0-276 16</inkml:trace>
  <inkml:trace contextRef="#ctx0" brushRef="#br0" timeOffset="-59855">15292 1855 1812 0,'27'-22'317'0,"12"3"-12"15,0-3-111-15,7 0-94 16,0 0-61-16,7 3-164 0,-7 1-253 16,0 3-312-16</inkml:trace>
  <inkml:trace contextRef="#ctx0" brushRef="#br0" timeOffset="-59352">14865 2032 1531 0,'-13'33'436'0,"-7"4"-25"16,7 0-94-16,0 0-99 15,-7-3-89-15,1 2-54 0,-8-2-42 16,-6-8-22-16,-6-1 5 16,-7-2-3-16,0-5-13 15,0-7-7-15,0-7-1 0,7-4 8 16,-1-15 5-16,7-3 2 16,14-8-13-16,-1-4-4 0,0-7 10 15,7 11 8-15,6 1-18 16,7 25 13-16,0 0-14 0,0 0 23 15,0 0-7-15,20 40 12 16,-7 4-4-16,0 12 31 16,-6-1 5-16,-7 4 29 0,-7-3-13 15,-12 3-2-15,-14-7-19 16,-13-4 3-16,-13-8-14 0,-7 1 14 16,-13-15-3-16,-6-8 22 15,6-14 13-15,7-11 2 0,-1-12-14 16,8-18-5-16,12-11-28 15,14-15-12-15,6-14-10 0,13-4-9 16,13 3 4-16,14 4-1 16,13 4 0-16,19 14-19 15,7 8-79-15,7 15-117 16,6 7-76-16,0 15-100 0,7 8-211 16,-7 10-152-16,0 15 5 15</inkml:trace>
  <inkml:trace contextRef="#ctx0" brushRef="#br0" timeOffset="-59191">13617 3617 1825 0,'6'33'369'0,"20"-10"-46"0,20-12-126 15,27-11-107-15,6-11-47 16,13-12-188-16,0-2-303 0,-7-12-376 15</inkml:trace>
  <inkml:trace contextRef="#ctx0" brushRef="#br0" timeOffset="-58783">12815 2106 1372 0,'0'0'351'0,"0"0"33"0,0 0-46 15,-20 41-62-15,20-4-52 0,0-8-31 16,7 8-49-16,-14 0-11 16,-6 7-41-16,0 1-40 15,-13 6-31-15,-7 5-5 16,-13-1-12-16,0 1-23 0,-7-1-109 15,1-3-107-15,-1-8-137 16,7-3-143-16,7-12-188 0,6-17-58 16</inkml:trace>
  <inkml:trace contextRef="#ctx0" brushRef="#br0" timeOffset="-58568">12434 1275 1575 0,'0'0'268'15,"-33"3"40"-15,7 27-18 0,6 25-61 16,0 12-83-16,7 18-68 16,6 4-45-16,7 7-2 0,7-4-31 15,-7 0-19-15,7 1-253 16,-7-8-308-16,-7 0-269 0</inkml:trace>
  <inkml:trace contextRef="#ctx0" brushRef="#br0" timeOffset="-58100">11507 2416 1901 0,'0'0'261'0,"-39"-25"-33"15,39 25-41-15,-33-41-63 16,13 4-57-16,14-4-35 0,12-3-16 16,14-4-2-16,6-4-19 15,14 4 5-15,-1 8 6 0,7 10-9 16,0 8-4-16,0 14 12 15,-7 12-10-15,1 15-1 0,-14 6 6 16,-6 5-3-16,-7 7 8 16,-6 0 7-16,-21 4-9 0,-5 3-3 15,-14-3 17-15,-13-1 6 16,-13-7 31-16,-7-7 12 0,0-7 24 16,-6-8 0-1,6-4 13-15,1-14 2 0,6-8-19 16,13-11 5-16,6-11-42 15,1-11 0-15,12-15-20 0,1-14-21 16,13-12 9-16,0-3-11 16,6 3-6-16,7 8 9 0,0 14-13 15,0 19-6-15,0 11-6 16,0 37-126-16,0-29-92 0,0 29-127 16,0 0-203-16,7 48-227 15</inkml:trace>
  <inkml:trace contextRef="#ctx0" brushRef="#br0" timeOffset="-57864">11100 2782 1651 0,'0'0'347'0,"0"0"1"15,-13-29-3-15,13 29-99 16,6-37-96-16,-6 37-61 0,33-26-38 15,0 7-9-15,-7 16-18 16,-26 3-12-16,40 18 3 0,-40-18-22 16,19 37 9-16,-12 4-24 15,-14-1-94-15,-19-3-102 16,-7 4-183-16,-6-8-195 0,-7 0-95 16</inkml:trace>
  <inkml:trace contextRef="#ctx0" brushRef="#br0" timeOffset="-57504">10614 1984 1146 0,'0'0'259'0,"0"0"98"16,-33 37-7-16,33-37-70 0,-40 48-68 15,7-7-51-15,1-1 14 16,-14-3-10-16,0-3-23 0,-7 3 1 16,-19-1-32-16,-7-6 20 15,-13 3 14-15,-13-11 13 0,-14 1 16 16,-12-9-7-16,-14-3 3 16,1-7-24-16,-1-8-36 0,7-3-19 15,13-4-52-15,7 0-27 16,26-4 6-16,7 0-5 0,12 1-7 15,21 3-4-15,12-1-12 16,40 12-71-16,0 0-188 16,0 0-118-16,0 0-32 0,0 0-95 15,0 0-205-15,0 0-153 16</inkml:trace>
  <inkml:trace contextRef="#ctx0" brushRef="#br0" timeOffset="-57267">9207 3325 2233 0,'0'0'284'0,"33"0"-14"16,-33 0-37-16,40-29-74 16,-1-1-26-16,7 4-34 15,13 0-19-15,-6 4-12 0,6 7-37 16,-7 4 22-16,1 11-64 15,-14 8 17-15,-39-8-13 0,27 33-12 16,-21 4-21-16,-19 0-131 16,-20 7-140-16,-19 1-316 0,-21-1-341 15</inkml:trace>
  <inkml:trace contextRef="#ctx0" brushRef="#br0" timeOffset="-56468">7900 1345 1837 0,'0'0'151'15,"0"0"57"-15,0 0 57 16,0 0-55-16,0 0-68 0,0 48-37 15,6 11-12-15,1 8-25 16,-1 7-18-16,-6 3-26 16,-6-3-24-16,-1 0 15 0,-13-4-11 15,-6-3-14-15,0-8 15 16,-14-8-5-16,8-6-8 0,-8-12 3 16,1-11 10-16,-1-7-18 15,7-11 16-15,1-8 1 16,32 4-12-16,-46-44 14 0,13 3-3 15,6 4-10-15,14 7 15 16,13 30-11-16,0 0-2 0,0 0 12 16,0 0-16-16,-6 45 22 15,12 7-3-15,-6 3-10 16,7 0 38-16,-7 4-10 0,0-7-17 16,-7 0-2-16,1-4 2 15,-7-4-11-15,-7-7-4 0,20-37 9 16,-33 37 0-16,33-37-14 15,-46 19 9-15,7-16 0 0,39-3-11 16,-40-37 4-16,14-7-47 16,6-15 2-16,7-8 37 0,6-3 7 15,1 15-3-15,-1 11 11 16,7 14 0-16,0 30-8 0,0 0 8 16,0 0 6-1,0 0-12-15,7 52 13 0,-7-1 3 16,-7 1-17-16,-6 0 17 15,-7 0 1-15,-6-4-11 0,-7 0 4 16,-6-8 1-16,-7-6-8 16,0-9 3-16,0-6 3 0,0-15-12 15,0-8 14-15,13-11 1 16,33 15-14-16,-46-52 11 0,13-10-3 16,7-5-14-16,13 1 18 15,6 6 6-15,1 12-13 0,6 15-4 16,0 33 9-16,0 0-2 15,0 0 0-15,0 0 13 16,-20 63 8-16,-6 3 6 16,-7 5-1-16,-7 3-23 0,-12-1 2 15,-14 1 6-15,-13 0-11 16,-6-4-6-16,-1-10-12 0,7-12-137 16,7-15-162-16,13-15-262 15,13-18-180-15</inkml:trace>
  <inkml:trace contextRef="#ctx0" brushRef="#br0" timeOffset="-56291">6927 1408 1680 0,'33'11'222'0,"-33"-11"14"0,0 0-97 16,0 0-85-16,0 0-24 15,0 44-49-15,0-44-323 0,-20 41-232 16,7 3-138-16</inkml:trace>
  <inkml:trace contextRef="#ctx0" brushRef="#br0" timeOffset="-56135">6750 3432 1397 0,'65'-14'11'16,"8"-23"10"-16,19-19-119 0,13-14-128 15,6-19-137-15</inkml:trace>
  <inkml:trace contextRef="#ctx0" brushRef="#br0" timeOffset="-55932">10081 0 1247 0,'-6'41'286'16,"-34"7"-39"-16,-32 7-93 16,-27 8-68-16,-25 7-44 15,-21 12-20-15,-13 3 3 0,-13 11-25 16,1 3-21-16,-8 1-220 15,1 0-231-15,-1 3-81 0</inkml:trace>
  <inkml:trace contextRef="#ctx0" brushRef="#br0" timeOffset="-55623">5258 2586 1444 0,'0'0'344'0,"0"0"43"0,0 0-27 15,0 0-98-15,0 0-90 16,0 0-86-16,0 0-52 0,39 11-4 16,-39-11-36-16,46 4-153 15,-46-4-201-15,0 0-350 0,0 0-166 16</inkml:trace>
  <inkml:trace contextRef="#ctx0" brushRef="#br0" timeOffset="-89970">29105 1363 1449 0,'53'-14'385'16,"6"-5"-33"-16,7 4-107 0,6 1-111 15,-6 3-78-15,12 3-21 16,-12 1-35-16,-13 3-96 0,-14 0-264 16,-39 4-267-16,0 0-63 15</inkml:trace>
  <inkml:trace contextRef="#ctx0" brushRef="#br0" timeOffset="-87971">24814 3425 1744 0,'0'0'331'16,"46"37"16"-16,7-22-53 15,6-8-101-15,13-3-96 16,7-8-36-16,6-3-36 0,1-1-76 16,-14-3-283-16,-6-11-447 15</inkml:trace>
  <inkml:trace contextRef="#ctx0" brushRef="#br0" timeOffset="-90175">29335 2025 654 0,'0'0'171'16,"0"0"26"-16,0 0 45 0,0 0 8 16,0 0-19-16,33-4-34 15,-33 4-6-15,0 0-9 0,0 0-29 16,0 0-49-16,0 0-52 15,0 0-18-15,-53 33-2 0,-6 1-13 16,7 6-19 0,-1 1 0-16,7 3 21 0,7 1-3 15,-1 3-12-15,21-4 3 16,-1-7 18-16,13 0-7 0,7-37-10 16,0 44-14-16,0-44 14 15,13 41 7-15,-13-41-17 0,0 0 24 16,0 0 36-16,0 0-26 15,0 0-9-15,0 0-12 16,0 0-10-16,-32-48 10 0,5-4 3 16,1 4-12-16,6-4-13 15,1-3 16-15,-1-1 13 0,7 8-12 16,0-3 4-16,6 10 7 16,0 8-16-16,7 33-6 0,-6-37 6 15,-1 7 4 1,7 30-15-16,-13-29-118 0,13 29-179 15,0 0-308-15,-26-45-250 16</inkml:trace>
  <inkml:trace contextRef="#ctx0" brushRef="#br0" timeOffset="-89596">28251 2095 870 0,'0'0'312'15,"0"0"3"-15,0 0-55 16,39 37-31-16,-39-37-72 0,0 0-31 16,46 15-16-16,-46-15-34 15,0 0-22-15,0 0-8 0,0 0-13 16,0 0-6-16,13-37-17 16,-13 37 37-16,-13-33-10 15,13 33-1-15,0 0 2 0,-46-15-2 16,0 18 3-16,-6 20 4 15,12 6 6-15,1 15-8 0,-1 12 37 16,14 7 4-16,0 7-33 16,13 4 20-16,13 11-28 15,6 7-8-15,14 0-14 0,13 5-16 16,6-12-11-16,7-8-80 16,-6-10-190-16,-7-16-282 0,-33-51-309 15</inkml:trace>
  <inkml:trace contextRef="#ctx0" brushRef="#br0" timeOffset="-46203">28455 4641 320 0,'0'0'80'16,"0"0"33"-16,0 0-9 16,0 0-28-16,0 0 23 0,0 0 12 15,0 0-32-15,0 0 16 16,0 0-29-16,0 0-5 15,0 0-12-15,0 0-35 0,0 0 3 16,0 0 37-16,0 0 58 16,0 0-3-16,0 0 14 15,39 29-39-15,-39-29-40 16,39 52 56-16,-39-52-38 0,40 55-4 16,-40-55-25-16,26 56-15 15,-26-56 5-15,20 51 5 16,-14-17-12-16,-6-34 12 0,0 0 3 15,-19 44-16-15,19-44-22 16,-66 26-2-16,7-8 17 0,-7-14 0 16,0-4-4-16,1-4-9 15,6-3 1-15,-7-4-17 16,7 0 17-16,6-4 14 0,7-7-4 16,46 22-10-16,-46-33-13 15,46 33 13-15,-33-45-3 0,33 45 14 16,-19-40-7-1,19 40-16-15,6-37 9 0,-6 37 9 16,26-37 9-16,-26 37-6 16,40-23-10-16,-1 12 1 15,-6 11-6-15,-33 0 7 0,46 8 15 16,-46-8-18-16,46 22-9 16,-46-22 23-16,0 0 1 0,33 48-9 15,-26-7-3-15,-14-1 8 16,7-40 24-16,-53 45-59 15,-6-8 23-15,-6-12 7 0,-14-6 7 16,0-4-3-16,-7-4-4 16,1-4-18-16,0 1-3 15,6-8 3-15,13-8 34 16,0-10-7-16,20-1-62 0,7-10-12 16,39 29-13-16,-26-52 0 15,19 0 6-15,14 4 12 16,12 4-1-16,14 7 24 0,-33 37 22 15,53-33 8-15,-1 14 23 16,-6 15-7-16,-6 16-12 0,-1 6 0 16,-39-18-10-16,33 44 30 15,-20-7 7-15,-13-37 44 16,-20 52-39-16,-19-8 0 16,-7-18-29-16,-7 0 11 0,-19-11 12 15,-7-4-14-15,0-4-1 16,-6-10-16-16,0-5-6 15,-1-3 11-15,1 0 3 0,-1 0 63 16,14 0 25-16,0 7-7 16,13 8-20-16,6 7 53 15,7 11 13-15,46-22-2 0,-39 41-10 16,12-4-35-16,27 0-32 16,13 3-38-16,27-6-5 0,12-1-125 15,8-11-261 1,12-7-326-16</inkml:trace>
  <inkml:trace contextRef="#ctx0" brushRef="#br0" timeOffset="-45987">28231 3927 1822 0,'40'-22'280'16,"-40"22"-36"-16,0 0-116 15,39-3-64-15,-39 3-60 0,46-4-223 16,-46 4-350-16,33-7-229 16</inkml:trace>
  <inkml:trace contextRef="#ctx0" brushRef="#br0" timeOffset="-45795">27679 4267 1259 0,'-6'37'333'15,"6"-37"-20"-15,39 30-55 16,7-15-144-16,0-8-48 0,0-11-45 15,-7 1-177-15,-39 3-302 16,40-26-237-16</inkml:trace>
  <inkml:trace contextRef="#ctx0" brushRef="#br0" timeOffset="-45580">26726 3824 1316 0,'-33'48'455'0,"7"7"-11"0,13 5-79 15,6 2-103-15,7 1-86 16,7 4-100-16,6-4-33 16,7-1-19-16,6-6-135 0,-6 3-256 15,0-11-379-15,-14 4-214 16</inkml:trace>
  <inkml:trace contextRef="#ctx0" brushRef="#br0" timeOffset="-45188">25484 4884 2174 0,'0'0'335'16,"0"0"-25"-16,-33 11-80 15,33-11-118-15,0 0-46 16,-39-3-33-16,6-5-23 16,33 8-2-16,-39-14-3 0,39 14-10 15,0 0-45-15,-27-34-17 16,27 34-2-16,0-33 13 0,0 33 30 15,0 0 19-15,40-22-2 16,-1 15 0-16,-6 18 13 16,-33-11 1-16,0 0-2 0,40 48-7 15,-14-4 46-15,-20 0 21 16,-6-3-19-16,-13-4-1 16,-6 0-19-16,-21 0-18 0,-12-4 3 15,-8-3-15-15,-12-8-49 16,0-4-180-16,0-7-270 15,-1-7-312-15</inkml:trace>
  <inkml:trace contextRef="#ctx0" brushRef="#br0" timeOffset="-44420">24899 4618 1745 0,'0'0'455'0,"14"41"-53"16,-8-11-100-16,-6-30-99 15,-6 44-53-15,-14-11-54 16,20-33-48-16,-26 37-26 0,-7-15-2 16,0-7-20-16,-6-4-3 15,6 0 3-15,-7-7-9 0,40-4-17 16,-39-4-33-16,39 4-27 15,-40-22-54-15,40 22-17 16,-19-37 20-16,19 0 57 0,0 8 22 16,0 29 40-16,0-26 7 15,0 26-16-15,0 0 27 16,0 0 20-16,0 0-4 16,0 0 36-16,0 0 44 0,-40 40-2 15,40-40-31-15,-39 37-8 16,6-7-21-16,33-30-22 0,-59 22-9 15,13-3 3-15,0-12-6 16,6-7-14-16,1 0 14 16,39 0 6-16,-39-15-35 0,39 15-81 15,0 0-19-15,-33-52 6 16,26 12 40-16,7 40 54 0,13-37 10 16,-13 37-1-16,0 0 36 15,0 0-7-15,0 0 76 16,0 0 52-16,0 0-15 15,-6 52-25-15,-14-4-7 16,-19-11-26-16,-7-4-27 0,-20 0-3 16,-6-3-17-16,-1-8-20 15,-12-7 10-15,-1-8-3 0,1-11-15 16,6-3 17-16,0-4 1 16,20-8-11-16,13-7-11 15,20-7-14-15,13-11-48 0,19-4-14 16,21 0 25-16,12 0 32 15,14 14 10-15,6 9 2 16,-7 10 25-16,1 15 6 16,-14 11-9-16,-6 7 0 0,-33-18 68 15,20 48 13-15,-14-3-2 16,-19-1-6-16,-20-7-36 0,-6 4-18 16,-14-8-1-16,-12-4-23 15,-1-3-1-15,-6-7 1 16,-7-15-60-16,0-1-106 0,0-10-124 15,13-4-166-15,20-8-230 16,7-14-42-16</inkml:trace>
  <inkml:trace contextRef="#ctx0" brushRef="#br0" timeOffset="-44208">23382 3879 1360 0,'0'0'459'0,"0"0"36"16,-27 60-87-16,1 6-84 0,13 8-97 15,6 4-29-15,7 3-71 16,13-4-49-16,1-3-46 16,5-4-27-16,1-7-114 15,-7-7-216-15,-6-8-429 0,-14-8-505 16</inkml:trace>
  <inkml:trace contextRef="#ctx0" brushRef="#br0" timeOffset="-43163">21469 4315 1419 0,'0'0'285'0,"40"11"21"16,-40-11-4-16,33 34-64 15,-14 10-55-15,1-3-34 0,-13 7-34 16,-1 0-34-16,-6 3-28 16,-6-6-20-16,-8 3-12 15,-5-4-5-15,-14-3-11 0,-7-1-5 16,-6-3 0-16,-13-7-10 16,-13-4 5-16,0-8 1 0,-14-7-13 15,7-7 4-15,1-11-11 16,12-8-10-16,13-11-41 15,14-3-27-15,13-20-3 16,19 1 10-16,20-3 24 0,13-1 24 16,20 8 25-16,0 7 14 15,0 3 16-15,7 16-28 0,-7 11 25 16,-13 3 4-16,0 15 3 16,-33-11-12-16,19 33 71 0,-12 4 5 15,-14 0-8-15,-12 4 6 16,-14-4-10-16,-7 0-32 15,-12-4-25-15,-1 0 2 0,-19-7 0 16,6-7-9-16,-6-5-13 16,6-6 13-16,7-12 6 15,7-3-17-15,12-1 11 0,14-10 6 16,0-12-20-16,19-3-15 16,0 0 20-16,7-1 11 15,7 9 3-15,-7 25-15 0,0 0 14 16,0 0-11-16,0 0 25 15,0 0-13-15,-7 40 33 0,-6 1 4 16,-13 3 16-16,-13 1-15 16,-1 3-22-16,-12-8-8 0,-8-3-10 15,1-4 0-15,0-7 1 16,7-7-16-16,-1-5 20 16,7-10-15-16,7-8 7 15,39 4-6-15,-33-29-66 0,20-8-17 16,13-11-36-16,19-4 40 15,1 1 40-15,13 2 16 0,0 16 24 16,0 7-3-16,-33 26 21 16,39-3 11-16,-13 14 68 0,-6 18 23 15,-7 12 5-15,-13 11 8 16,0 3-21-16,-20 1-9 0,-6 3-35 16,-13 0-27-16,-7-8-17 15,-20-3-7-15,-6-3-7 16,-7-8-22-16,0-4-30 15,0-7-104-15,0-11-102 0,14-4-146 16,5-15-219-16,8-3-85 16</inkml:trace>
  <inkml:trace contextRef="#ctx0" brushRef="#br0" timeOffset="-42955">20372 4260 1128 0,'52'-11'244'15,"8"0"48"-15,5 0-68 16,-6 3-67-16,1 1-39 0,-8 0-111 16,1-1 2-16,-14 8-33 15,-39 0-256-15,33-4-204 0,-33 4-164 16</inkml:trace>
  <inkml:trace contextRef="#ctx0" brushRef="#br0" timeOffset="-42672">19629 4633 998 0,'-46'-11'331'0,"46"11"-2"0,-39-15-48 16,39 15-58-16,-53-7-11 16,14 11 18-16,-7 10-30 0,0 16-5 15,0 11-9-15,0 18-7 16,-13 7-11-16,6 15-44 0,-6 12-58 16,-7-1-23-16,-6 8-33 15,0-4-2-15,-7 0-15 16,7-11-8-16,-7-4-85 0,6-22-133 15,1-7-121-15,13-8-206 16,0-18-257-16</inkml:trace>
  <inkml:trace contextRef="#ctx0" brushRef="#br0" timeOffset="-42483">18920 6129 2584 0,'92'15'220'0,"19"-11"-60"15,1-8-72-15,0-7-51 0,-7-7-63 16,-7-8-260-16,-19-4-362 0,-6-7-318 16</inkml:trace>
  <inkml:trace contextRef="#ctx0" brushRef="#br0" timeOffset="-40123">15522 5793 202 0,'0'0'-6'16,"-33"-18"-20"-16</inkml:trace>
  <inkml:trace contextRef="#ctx0" brushRef="#br0" timeOffset="-13915">17730 4578 898 0,'0'0'229'15,"0"0"59"-15,0 0-31 16,0 0-70-16,0 0-49 16,0 0-3-16,0 0-40 0,0 0 59 15,0 0-5-15,0 0-21 16,-13 29-18-16,0 12-27 0,-7-4-28 16,1 3 0-16,-8 5-4 15,8-1-30-15,-8 1-11 16,1-9 9-16,-7 5-19 0,7-8-21 15,-14-3-121-15,8-8-177 16,-1-7-307-16,0 0-119 0</inkml:trace>
  <inkml:trace contextRef="#ctx0" brushRef="#br0" timeOffset="-13592">17316 3994 927 0,'0'0'188'15,"0"0"51"-15,0 0-33 0,0 0 121 16,0 0-40-16,0 0-59 0,-6 52-21 15,-1-1-60-15,14 5-33 16,-7 7-18-16,6-1-29 16,1 5-26-16,-7-8-21 0,6 8-6 15,1-8-14-15,-7 0 6 16,7-4-22-16,-1 8 16 0,-6-15-162 16,7-7-180-16,-7-41-318 15,6 44-132-15</inkml:trace>
  <inkml:trace contextRef="#ctx0" brushRef="#br0" timeOffset="-11036">16291 4707 716 0,'0'0'157'16,"0"0"-7"-16,0 0-17 16,0 0-6-16,0 0 16 0,0 0-54 15,0 0-3-15,0 0-33 16,0 0-53-16,-6-30 8 0,12 1 6 15,1-1-11-15,-7 30-11 0,33-37 12 16,-7 8 10-16,-26 29-26 16,39-33 12-16,-6 10-22 0,-33 23 22 15,40-14 21-15,-8 6-7 16,-32 8-35-16,40 11 9 16,-7 4 27-16,-33-15-6 0,33 22-31 15,-33-22 17-15,39 30 20 16,-39-30-2-16,33 22-23 0,-33-22-9 15,0 0 37-15,33 18-11 16,-33-18-23-16,0 0 24 0,0 0 6 16,0 0-8-16,0 0-19 0,0 0 23 15,0 0-10-15,0 0 9 16,0 0-29-16,-33 26 13 0,-7-11 34 16,1-7 54-16,-7-5-10 15,-7-3-46-15,1 4 20 16,-1-4 35-16,-6-7-16 0,7-1-11 15,-1 1 25-15,7-1-5 16,7-3 17-16,6 0-13 0,6-4-24 16,1-3-29-16,6-4 4 15,7 0-22-15,0-8 11 0,7-3-14 16,-1 0 7-16,14-4-4 0,-7 0-6 16,6 7 0-16,7 1 6 15,-6 6-18-15,-7 23 12 0,6-22 5 16,-6 22-27-16,0 0 8 15,0 0-47-15,0 0-164 0,27 37-211 16,-8 7-100-16,-12 8-24 16</inkml:trace>
  <inkml:trace contextRef="#ctx0" brushRef="#br0" timeOffset="-10779">16074 4999 833 0,'0'0'223'0,"0"0"70"16,0 0-18-16,0 0-74 16,40-7-63-16,-1-8-33 0,7-4-4 15,-6-3-18-15,6 7-23 16,0 4 1-16,-14 8-5 0,8-1-35 16,-14 8 1-16,-26-4 20 15,33 11 5-15,-33-11-15 0,0 0-16 16,7 29 4-16,-7-29-31 15,-27 33 6-15,-12-18-11 0,-14 0-179 16,-6-4-186-16,-7-7-150 16,-6-8-40-16</inkml:trace>
  <inkml:trace contextRef="#ctx0" brushRef="#br0" timeOffset="-10444">15601 4474 1012 0,'0'0'309'15,"0"0"68"-15,-13 37 5 16,6-7-62-16,-6 3-70 0,7-3-43 16,6-30-38-16,-13 33-22 0,6 0-20 15,7-33-16-15,-33 33-33 16,0-7-29-16,-13-7-8 0,-6-5-12 15,-7-6-12-15,-7 3-7 16,-13-7 4-16,0-8-12 0,-19-3-2 16,6-5 5-16,0-2-5 15,0-1-10-15,0 0 10 0,13 4-6 16,13-4-15-16,7 4-36 16,13 7 57-16,13-3-281 0,33 7-96 15,0 0-107-15,0 0-114 16,0 0-39-16,0 33 57 0</inkml:trace>
  <inkml:trace contextRef="#ctx0" brushRef="#br0" timeOffset="-10184">14576 5276 1318 0,'0'0'414'16,"0"0"10"-16,0 0-72 0,0 0-165 15,39 7-91-15,-39-7-53 16,46-18 6-16,-6 3-13 0,6-7 4 16,13 7-7-16,-6 4-8 0,-1 7-6 15,-6 4-1-15,7 11 4 16,-14 4 1-16,-6 7 8 0,-33-22 1 16,26 34-10-16,-26-34-15 15,-19 40-15-15,-8-10-80 0,-19-4-147 16,-6-8-208-16,-7-3-300 15,-14-8-93-15</inkml:trace>
  <inkml:trace contextRef="#ctx0" brushRef="#br0" timeOffset="-9352">13643 4304 1484 0,'0'0'241'16,"0"0"22"-16,0 0-27 0,0 0 35 16,0 0-44-16,0 0-51 15,6 30-26-15,-6 7-26 0,7 3-18 16,0 5-25-16,-7 7-23 0,0-4-21 15,0 3-14-15,0 1-4 16,-14-8-4-16,1-3 0 0,0-8-8 16,-7-3-1-16,20-30-1 15,-32 33-5-15,-8-11 0 0,7-7-4 16,0-8-1-16,7-7-4 16,26 0-3-16,-46-14-10 15,13-9-25-15,33 23-2 0,-39-40-3 16,13-1 7-16,6 4 23 0,7 8 9 15,13 29 5-15,-7-34 3 16,7 34-1-16,0 0 10 0,0 0 2 16,0 0-1-16,0 0 14 15,0 0 2-15,7 37 9 0,-7 0 0 16,0-37-5-16,-13 34-11 0,13-34-3 16,0 0-6-16,-33 33-5 15,33-33 0-15,-40 18 0 16,7-7-3-16,33-11-1 0,-39-3-2 15,6-5-16-15,33 8-33 16,-26-22-34-16,6-7-12 0,7-8 7 16,6 0 33-16,7 3 30 15,0 34 19-15,7-33 1 0,-7 33 11 16,0 0 6-16,0 0 39 0,0 0 24 16,20 48 9-16,-7 0-2 15,-7-7 10-15,-6 3-15 0,-6-3-11 16,6-4-23-16,-7 3-11 15,-6-10-5-15,13-30-10 16,-33 41-11-16,0-16 2 0,-6-10-8 16,39-15 2-16,-46 8-3 0,-7-12-5 15,14-3-34-15,39 7-37 16,-53-41-17-16,21-3-18 0,12-8-6 16,13-4 46-16,1 5 33 15,-1 14 29-15,1 7 9 0,6 30 7 16,0 0 48-16,0 0 64 15,0 0 18-15,-7 48-12 0,-13 4 8 16,-6 3-17-16,0-3-11 0,-7 4-33 16,-7-1-27-16,-6-3-17 15,0-8-14-15,0 0-18 16,7-14-75-16,-7-4-125 0,13-11-183 16,33-15-302-16,-33 7-188 15</inkml:trace>
  <inkml:trace contextRef="#ctx0" brushRef="#br0" timeOffset="-9167">13163 4234 2112 0,'0'0'292'15,"0"0"-9"-15,33 4-88 16,-33-4-96-16,0 0-42 0,0 0-43 15,0 0-35-15,33 11-208 16,-33-11-249-16,0 0-292 0</inkml:trace>
  <inkml:trace contextRef="#ctx0" brushRef="#br0" timeOffset="-8996">12703 5342 1179 0,'53'15'161'0,"-1"-15"59"16,7-11-83-16,1-4-62 15,12-3-53-15,0-12-115 16,14-3-196-16,-1-8-143 0</inkml:trace>
  <inkml:trace contextRef="#ctx0" brushRef="#br0" timeOffset="-8773">15713 3724 1385 0,'-20'41'323'15,"-26"0"70"-15,-6-1-44 16,-27 5-84-16,-7-9-97 0,-25 5-91 15,-14-4-24-15,-13 0-37 16,-7-4-9-16,-13 1-38 0,-6-1-204 16,-7 0-274-16,-6-3-290 0</inkml:trace>
  <inkml:trace contextRef="#ctx0" brushRef="#br0" timeOffset="-6392">11054 4024 629 0,'0'0'181'0,"26"51"77"15,0 12 24-15,-6 4-12 16,6 6-22-16,1 12-45 0,-8 8-11 16,8-5-17-16,-8 1-19 0,1 3-12 15,-7-7-58-15,-13 0-21 16,-6-3-34-16,-21-8-20 0,-19-4-6 15,-13-4 8-15,-13-7-7 16,-13-3-11-16,-1-8-99 0,1-7-177 16,-1-12-198-16,14-7-156 0,0-7-47 15</inkml:trace>
  <inkml:trace contextRef="#ctx0" brushRef="#br0" timeOffset="-5356">10186 5051 845 0,'0'0'182'0,"0"0"64"16,0 0 0-16,0 0-36 15,0 0-56-15,0 0-78 0,0 0-33 16,0 0-18-16,0 0 24 16,46 18-57-16,-6-11 0 0,-40-7 8 15,46-7 12-15,-46 7-7 16,0 0-13-16,0 0 5 0,46-44-1 16,-46 44 4-16,0 0-9 0,13-41 28 15,-13 41-22-15,0 0 3 16,-39-22-7-16,-7 22 12 0,-7 7-20 15,0 4 26-15,1 1-8 16,6 6 6-16,-7-3-20 16,1-4 11-16,6-7 4 0,6-1 12 15,40-3-16-15,-46-3-18 0,46 3 39 16,0 0-33-16,-33-30 6 16,33 30-34-16,-26-48 13 0,20 11 1 15,6 37 22-15,-7-37 9 16,7 37-2-16,0 0-13 0,0-37 7 15,0 37 3-15,0 0 0 0,0 0-10 16,0 0 25-16,0 0-5 16,0 0-4-16,0 0-14 0,0 0 15 15,-13 37 16-15,13-37-14 16,0 0-9-16,0 0 5 16,0 0-1-16,0 0 3 0,0 0-7 15,0 0 28-15,0 0 50 0,0 0-14 16,0 0-17-16,0 0-31 15,0 0 9-15,0 0-15 0,0 0-10 16,0 0 3-16,0 0 0 16,0 0-15-16,0 0 12 0,0 0 11 15,0 0-7-15,0 0-10 0,0 0 6 16,0 0 10-16,0 0-10 16,0 0-15-16,0 0 11 0,0 0 7 15,0 0 3-15,0 0-17 16,0 0 11-16,-20 41 8 15,20-41-11-15,0 0 3 0,-26 37-4 16,26-37 4-16,-40 29 6 16,1-3 2-16,0-7-12 0,-1-8-1 15,1-4 5-15,-1 0 12 0,1-3-25 16,39-4 7-16,-53-4 18 16,53 4-2-16,-39-11-8 0,39 11-14 15,0 0 27-15,-40-44-19 16,14 3-5-16,13 8 14 0,0-8 0 15,0-3 5-15,6-8-26 0,1-10 2 16,-1-1 14-16,-6 4 3 16,6 7 5-16,1 8 4 15,-1 10-18-15,7 34-10 0,-6-29 11 16,6 29 9-16,0 0 0 16,0 0-8-16,0 0 6 0,0 0 46 15,-14 48 66-15,14 4 10 0,0-1-22 16,0 8-28-16,0 4 22 15,7 0-27-15,0 4-20 0,-7-5-27 16,0-3-9-16,0-3-6 16,-14-8 2-16,-5-4 2 0,-8-7-6 15,-5 0-9-15,-8-7-43 16,1-4-144-16,-1-8-149 0,1-7-187 16,-7-7-129-16</inkml:trace>
  <inkml:trace contextRef="#ctx0" brushRef="#br0" timeOffset="-5103">9825 4326 1338 0,'39'-7'242'0,"-6"3"51"16,0 12-7-16,-33-8-35 0,33 29-75 16,-33-29-76-16,20 45-38 15,-14-5-27-15,-19 1-21 0,-13-8-30 16,-7 0-40-16,-13 8-194 16,-7 0-238-16,-12-4-174 0</inkml:trace>
  <inkml:trace contextRef="#ctx0" brushRef="#br0" timeOffset="-4856">8885 4563 1030 0,'0'0'297'16,"0"0"-43"-16,0 0 79 15,0 0 43-15,0 0-88 0,13 33-72 16,-6 8-64-16,-7 11-48 16,-7 3-41-16,1 0-33 0,-1 1-16 15,1-1-17-15,-1-7-18 16,-6-3-111-16,-7-1-179 0,20-44-232 16,-26 59-217-16</inkml:trace>
  <inkml:trace contextRef="#ctx0" brushRef="#br0" timeOffset="-3956">6112 4434 884 0,'0'0'159'0,"0"0"59"15,0 0-53-15,0 0 37 16,0 0 38-16,0 0-94 0,0 0-46 15,0 0-36-15,-46 51-24 0,7-10-10 16,6-4-17-16,-7-4 0 16,1-3-8-16,0-8-5 0,39-22 4 15,-53 26-7-15,14-11 13 16,39-15-10-16,-46 3 0 0,46-3-6 16,0 0 6-16,0 0 3 15,-40-33-7-15,40 33 9 0,-13-44-9 16,13 44 14-16,0 0-16 15,0 0 13-15,0 0 29 0,0 0 73 16,33 0 3-16,-33 0-12 16,46 40-14-16,-7 5-8 15,-6 3-11-15,-7-4-31 0,7 4-14 16,-6-4-28-16,-1-3 1 0,-6-4-12 16,-20-37-114-16,0 0-190 15,13 55-181-15,-13-55-134 0,0 0-14 16</inkml:trace>
  <inkml:trace contextRef="#ctx0" brushRef="#br0" timeOffset="-3460">6881 4360 1004 0,'0'0'165'0,"0"0"57"0,33 29-4 15,-33-29-42-15,13 37-43 16,-13-7-48-16,0-30-32 0,-20 37-12 16,1-4-15-16,19-33-12 15,-40 30-10-15,1-5-7 16,-1-2-2-16,1-5 5 0,-1-7 3 15,1 0 2-15,0-3-3 16,-7-5 6-16,13-6-5 0,-7-5-14 16,40 8 11-16,-39-11-3 15,39 11 8-15,0 0 2 0,0 0-17 16,-40-18 6-16,40 18 4 0,0 0 0 16,0 0 9-16,-32 44 38 15,18-3 42-15,1-4 10 0,7 3-6 16,6-40-34-16,0 52-23 15,0-11 22-15,0-41-10 0,13 40 0 16,-13-40-13-16,0 0-21 16,39 30-3-16,-39-30 2 15,53 11-8-15,-14-11-5 0,1-8-8 16,-40 8-7-16,46-14-80 16,-46 14-76-16,46-15-84 0,-46 15-143 15,0 0-123-15,0 0-19 0</inkml:trace>
  <inkml:trace contextRef="#ctx0" brushRef="#br0" timeOffset="-3128">7111 4814 1364 0,'0'0'298'0,"0"0"4"0,20 41-67 16,-20-41-79-16,0 0-77 0,0 0-17 15,0 0-29-15,39 33 4 16,-39-33-17-16,0 0-17 0,0 0 10 16,40 7-13-16,-40-7 11 15,0 0-9-15,0 0-9 0,0 0 7 16,6-29 0-16,-6 29 5 15,-13-30-5-15,13 30-3 16,0 0 3-16,-39-3-7 0,6 14 11 16,33-11-14-16,-53 26 10 15,7-1 0-15,7 5-481 0,-1 0-240 16</inkml:trace>
  <inkml:trace contextRef="#ctx0" brushRef="#br0" timeOffset="-2743">5061 4079 1037 0,'0'0'245'16,"0"0"12"-16,0 0-35 16,0 0 109-16,0 0-66 0,-7 48-18 15,-6 11-57-15,-13 19-20 16,-7 10-50-16,0 1-37 0,7 3-26 15,6 4-26-15,7-3-14 16,13-1-2-16,20-3-7 0,12-4-17 16,28-8-24-16,12-6-146 15,20-5-145-15,20-10-149 0,12-5-183 16,28-10-61-16</inkml:trace>
  <inkml:trace contextRef="#ctx0" brushRef="#br0" timeOffset="-357">28409 7112 882 0,'0'0'266'16,"0"0"56"-16,0 0 6 16,6 45-84-16,-6-1-85 0,-6-7-64 15,6-37-44-15,-14 48-6 16,8-8-12-16,6-40-29 0,0 0 8 16,-33 37-6-16,33-37-2 0,-39 23-12 15,39-23 5-15,-60 7-6 16,14-11-15-16,46 4 9 15,-46-11-28-15,46 11-24 0,-39-40 21 16,19 3 19-16,20 37 18 16,-6-56-12-16,6 16 9 0,0 40 5 15,0 0 25-15,0 0 5 0,0 0 33 16,0 0 12-16,0 0 27 16,0 0-2-16,-27 44-26 0,8-7 3 15,19-37-3-15,-46 52-22 16,6-12-2-16,1-10-30 0,-7-8-7 15,-13-4 9-15,-7-7-15 0,-13-3 7 16,0-8-7-16,0-8-14 16,1 1 21-16,-1-8-7 15,0-3-4-15,13-8 9 0,7 0 2 16,13-7-14-16,0-4 4 16,46 37-2-16,-46-41 13 0,46 41-1 15,0 0-11-15,-39-18 0 0,39 18 96 16,-53 29 45-16,14 16 11 15,-1 6-8-15,1 12-17 0,-7 4 10 16,-7 3 2-16,14-4-43 16,-7-3-44-16,0 0-20 0,-7-4-6 15,7-3-15-15,7-12-31 0,-1-7-151 16,7-8-144-16,33-29-338 16,-32 19-422-16</inkml:trace>
  <inkml:trace contextRef="#ctx0" brushRef="#br0" timeOffset="-168">28238 8161 2370 0,'26'15'27'0,"0"0"47"16,-26-15-2-16,20 4-45 15,-20-4-94-15,0 0-286 0,0 0-313 16,0 0-65-16</inkml:trace>
  <inkml:trace contextRef="#ctx0" brushRef="#br0" timeOffset="201">27745 6192 1829 0,'46'0'238'16,"0"22"-3"-16,0 15-8 0,0 4-52 15,-7 3-79-15,-6-7-42 16,0 0-40-16,-33-37 3 0,33 41-37 15,-33-41-158-15,0 40-277 0,0-40-295 16</inkml:trace>
  <inkml:trace contextRef="#ctx0" brushRef="#br0" timeOffset="393">26845 6809 1630 0,'0'0'253'0,"59"-15"-4"16,6 1-93-16,1 3-56 0,0-4-52 15,6 0-30-15,0 0-14 0,-12 4-213 16,-8 4-211-16,-12 3-121 16,-40 4-15-16</inkml:trace>
  <inkml:trace contextRef="#ctx0" brushRef="#br0" timeOffset="900">26437 6972 1118 0,'0'0'355'0,"0"0"13"0,-26 52-48 15,26-52-62-15,-20 55-68 0,14-11-65 16,6-44-14-16,-27 41-47 15,27-41-16-15,-39 41-41 0,39-41 4 16,-53 25-1-16,7-10-19 16,0-7 9-16,7-8-13 0,39 0-28 15,-46-15-13-15,46 15-23 0,-40-26 34 16,40 26 2-16,-26-48 9 16,26 4 12-16,7 7-2 15,-7 37 26-15,13-37 2 0,-13 37-10 16,0 0-6-16,0 0 35 15,0 0 16-15,0 0 24 0,39 48 13 16,-19 0-11-16,-7 11 13 0,-13 0 7 16,0-7-24-16,-6 3-15 15,-8 1 4-15,-12-8-22 0,-13-8-6 16,-7-7-20-16,-13-7 6 0,-1-7-7 16,-18-8-7-16,-1-7 10 15,-13-8-11-15,0-7 10 0,0-11-5 16,0-1-4-16,13-10 13 15,13-11-13-15,7-8 4 16,20-14 0-16,6-12 0 0,20-11 6 16,13 4-15-16,6 4 15 0,27 15-22 15,6 14 19-15,14 15-20 16,13 15-56-16,6 11-137 0,-6 14-242 16,-1 12-238-16,-12 11-90 15</inkml:trace>
  <inkml:trace contextRef="#ctx0" brushRef="#br0" timeOffset="1073">24676 8198 1866 0,'40'23'224'15,"-1"-23"-19"-15,14-4-70 16,12-18-58-16,7-4-54 0,1-7-206 15,12-8-269-15,-6-11-206 16</inkml:trace>
  <inkml:trace contextRef="#ctx0" brushRef="#br0" timeOffset="1268">25649 6691 1765 0,'0'0'278'0,"0"0"-52"0,0 0-80 15,0 0-67-15,0 0-40 0,0 0-33 16,0 0-275-16,0 0-230 16,0 0-181-16</inkml:trace>
  <inkml:trace contextRef="#ctx0" brushRef="#br0" timeOffset="1936">23993 7212 1359 0,'0'0'346'0,"0"52"4"0,0-52-70 16,39 33-53-16,1-15-110 15,-1-10-54-15,0-8-36 0,7-8-2 16,-6-3-19-16,-1-3 5 16,-39 14 4-16,40-34-25 0,-40 34 5 15,26-48 5-15,-13 4 5 16,-19 11-14-16,6 33 0 0,0 0 14 16,-46-26-1-16,-14 15 6 15,-12 18-22-15,0 8 1 0,-7 3 22 16,-6 1-17-16,-1-1 15 0,1 1-9 15,-1-1 2-15,7-10-10 16,14-1 5-16,6 0 11 0,13-10-6 16,6-5-12-16,40 8-37 15,0 0-20-15,-33-37-25 0,27 0-30 16,12 0-32-16,-6 37 37 16,40-51 68-16,-7 14 31 0,-33 37-7 15,46-26 19-15,-46 26-5 16,0 0 33-16,0 0 52 0,0 0 9 15,19 55 3-15,-25 1-17 0,-14-8-3 16,-6-4-23-16,-7-3 0 16,-13-4-25-16,6-4-14 0,-6-11 1 15,0 0-1-15,7-11-10 16,-7-3 6-16,7-8-3 0,-1-8 7 16,40 8-4-16,-52-18 5 0,52 18-10 15,-40-44-53-15,20-1 5 16,7-3 12-16,7-3 25 15,6 2-9-15,0 13 21 0,0 36 22 16,0 0-14-16,0 0 73 16,0 0 67-16,0 0 29 0,0 0-28 15,-20 55-18-15,0-3-23 0,-6 3-8 16,-7-7-19-16,0-4-35 16,-6-3-23-16,6-4-4 0,-6-7-11 15,-1-5-47-15,-6-10-146 0,13-4-216 16,-6-3-276-16,39-8-181 15</inkml:trace>
  <inkml:trace contextRef="#ctx0" brushRef="#br0" timeOffset="2133">23270 6551 2119 0,'66'-4'164'16,"12"0"-8"-16,-5-3-12 0,-1-1-51 16,-13-6-40-16,-6-1-35 15,-7 4-93-15,-46 11-188 16,46-15-251-16,-46 15-218 0</inkml:trace>
  <inkml:trace contextRef="#ctx0" brushRef="#br0" timeOffset="2364">22422 6355 1321 0,'0'0'348'0,"0"0"70"15,20 37-6-15,-7 11-84 0,7 7-80 16,-1 8-57-16,1 7-70 15,-7 8-67-15,-6 3-21 0,-7-7-17 16,-7 4-36-16,-6-8-98 16,-7 0-111-16,-6-11-180 0,0-4-250 15,-14-10-81-15</inkml:trace>
  <inkml:trace contextRef="#ctx0" brushRef="#br0" timeOffset="2560">22120 7171 1406 0,'0'0'388'0,"0"0"16"0,0 0-50 16,26 41-64-16,-19 3-81 16,-7 1-80-16,-13-5-65 0,-20 1-43 15,-7 0-15-15,-12-1-97 16,-7-3-214-16,-20 0-344 0,6 0-287 15</inkml:trace>
  <inkml:trace contextRef="#ctx0" brushRef="#br0" timeOffset="3127">20661 7267 1571 0,'0'0'285'0,"0"23"15"0,0-23-31 16,-26 25-45-16,-7-10-78 15,0-4-67-15,-6-7-38 0,-1 3-19 16,7-10-12-16,0-5 4 16,33 8-23-16,-32-11 9 0,32 11 0 15,-14-29-15-15,28-1-49 16,18-7-42-16,14 0 27 0,7 4 19 16,13 7 43-16,-7 8 2 15,-7 6 15-15,1 20 0 0,-14 7 6 16,-39-15-3-16,14 44 46 0,-28 4 42 15,-18 7-28-15,-21 1-15 16,-13-4-31-16,-13 3 6 0,-6-3-23 16,0-1 0-16,-14-6-13 15,7-1-131-15,0-7-196 0,7-4-296 16,-1-11-159-16</inkml:trace>
  <inkml:trace contextRef="#ctx0" brushRef="#br0" timeOffset="3664">20102 6772 2023 0,'20'0'190'15,"-20"0"42"-15,-6 34-14 0,-14-1-39 16,-13 4-49-16,-13 0-59 16,-13 7-26-16,0 0-16 0,0 4-12 15,-7 4-11-15,0 0 3 16,14 0-6-16,12-1 1 0,7-3 2 16,20-3 0-16,7-1-6 0,12-3-13 15,14-12-10-15,13-3-7 16,0-4-10-16,-1-14-19 0,8-5-3 15,-14-3 9-15,0-11 21 16,-26 11 13-16,0 0 10 16,20-40 12-16,-20 3-3 0,-6 0 0 15,-14 0-4-15,-6-4 10 16,-1 8-2-16,-6 3 0 0,1 8 24 16,32 22 7-16,-53-33 13 0,7 11-3 15,7 3 8-15,6 8-12 16,33 11-1-16,-33-7 13 0,33 7-5 15,-40 15 63-15,40-15-1 16,-39 48 18-16,0 3-1 0,-1 5-33 16,1-1-26-16,-14 1-17 0,-6 3-16 15,-7 0-10-15,1-4-12 16,-8-3-18-16,-6-8-19 0,7-3-119 16,0-12-106-16,13-3-138 15,6-11-241-15,14-8-283 0</inkml:trace>
  <inkml:trace contextRef="#ctx0" brushRef="#br0" timeOffset="3900">21121 5934 2518 0,'46'-11'97'16,"-46"11"135"-16,0 0-9 0,-13 40-67 16,-20 5-47-16,-26 3-64 0,-20 3-17 15,-20 5-20-15,-12-1-17 16,-8 1-64-16,-19-1-157 0,0 4-184 16,-6 0-332-16,-7-3-120 0</inkml:trace>
  <inkml:trace contextRef="#ctx0" brushRef="#br0" timeOffset="4088">19064 6935 1686 0,'72'-4'318'0,"1"-7"9"0,-8 0-129 16,8-4-85-16,-8 0-56 15,-12-7-60-15,-14 7-217 0,-39 15-214 16,0 0-217-16,0 0-34 16</inkml:trace>
  <inkml:trace contextRef="#ctx0" brushRef="#br0" timeOffset="4597">18427 7053 1683 0,'0'0'285'16,"-13"37"36"-16,6-4-43 0,14 1-36 15,6-5-73-15,0 4-59 16,-7-3-46-16,-6-30 0 0,0 37-28 16,0-37-17-16,-32 37 1 15,-8-11-20-15,1-8 3 0,-14-7-3 16,7 0-4-16,-6-7-2 15,-1 0 3-15,1-8-1 0,12-3-14 16,7-5-37-16,33 12-46 16,-26-40 0-16,13 3 20 0,13 0 37 15,6 7 33-15,-6 30 11 0,33-29-19 16,-6 14 25-16,-27 15-9 16,39 22 11-16,-13 15 49 0,-19 8-1 15,-1 6 29-15,-19 8 6 0,-6 0 0 16,-8 8 21-16,-12-4-15 15,-14-4-16-15,-6-4-31 0,-7-7-26 16,-12-7-12-16,-14-8-9 16,-7-11 4-16,-13-3-7 15,-6-19 14-15,0 0 20 0,6-15 23 16,7-11-26-16,13-7-1 0,0-11-13 16,13-8-3-16,13-18-5 15,7-8-9-15,20-3 0 0,19 0 0 16,20 3-5-16,20 4 5 0,26 11-62 15,13 8-65-15,7 14-101 16,6 8-134-16,7 18-234 0,0 8-180 16,-1 14 29-16</inkml:trace>
  <inkml:trace contextRef="#ctx0" brushRef="#br0" timeOffset="4769">17080 8335 2085 0,'13'30'168'0,"26"-19"84"0,14-11-40 15,13-11-69-15,12-12-87 0,8-2-43 16,6-12-278-16,-7-11-340 16,7-4-266-16</inkml:trace>
  <inkml:trace contextRef="#ctx0" brushRef="#br0" timeOffset="4973">17375 6724 2439 0,'0'0'225'16,"0"0"-33"-16,0 0-70 15,0 0-61-15,0 0-30 0,0 0-124 16,0 0-236-16,0 0-365 16,0 0-208-16</inkml:trace>
  <inkml:trace contextRef="#ctx0" brushRef="#br0" timeOffset="5635">15785 7112 2159 0,'-6'33'356'0,"6"-33"-51"0,26 37-82 16,7-7-89-16,13-12-67 16,6-7-32-16,1-7-21 15,6-4-1-15,0-7-7 0,-6-1-17 16,-1-10-56-16,-12-4-21 15,-7-8 7-15,-7 1 20 0,-20-5 17 16,-6 1 2-16,-6-7 13 0,-14 6 22 16,-13 5 4-16,-6 10 3 15,-14 8-9-15,-6 11 5 0,-13 4 10 16,-7 14 34-16,-13 12 12 0,0 7 7 16,0 0-13-16,-7-4-29 15,1 4-10-15,6-7 7 0,0-1-10 16,6-7-4-16,21-11-7 15,6-7-3-15,13-4 6 16,46 0-81-16,0 0-15 0,-33-41-19 16,26 4-6-16,20-7 17 0,7 0 38 15,6 7 37-15,7 4 24 16,-33 33 9-16,40-30-8 0,-40 30 8 16,0 0 34-16,0 0 51 0,0 0 12 15,-7 41 19-15,0 7-4 16,-19-4-39-16,-7 0 5 0,-6 1-21 15,6-5-24-15,0-6-15 0,0-5-18 16,0-7 5-16,1-7 7 16,-8-4-16-16,7-7 7 15,33-4-10-15,-39-11 0 0,39 11 7 16,-33-30-8-16,7-7-54 16,6-11-13-16,7 4 17 0,0 0 30 15,6 7 14-15,1 11 4 0,6 26-6 16,0 0 6-16,0 0 15 15,-53 11 50-15,0 18 3 0,1 16 3 16,-7 3-24-16,0 3-20 0,-14 9-1 16,8-1-3-16,-1-8-11 15,7-3-8-15,0-3-43 0,13-12-179 16,6-7-279-16,7-8-259 16</inkml:trace>
  <inkml:trace contextRef="#ctx0" brushRef="#br0" timeOffset="5836">14937 6643 1784 0,'53'-22'256'0,"-7"3"-74"16,7-7-77-16,-1 1-47 15,1-1-58-15,-7 4-71 0,-7 3-187 16,-13 4-211-16,-26 15-157 0</inkml:trace>
  <inkml:trace contextRef="#ctx0" brushRef="#br0" timeOffset="6064">13978 6443 1642 0,'-13'26'403'0,"0"8"-22"16,6 10-68-16,-6 4-87 0,6 4-94 16,-6 3-63-16,0 4-30 0,-7 8-21 15,1-1-22-15,-14 1-100 16,0-1-138-16,-13 1-191 0,7-8-243 15,-7-4-71-15</inkml:trace>
  <inkml:trace contextRef="#ctx0" brushRef="#br0" timeOffset="6269">13334 7153 2284 0,'-46'52'312'16,"13"-4"-16"-16,0 0-38 0,0 0-66 16,-13 3-87-16,-6 5-55 0,-7-1-27 15,0 1-23-15,-14-1-63 16,-6 0-145-16,7-3-180 0,0-4-291 16,0-3-155-16</inkml:trace>
  <inkml:trace contextRef="#ctx0" brushRef="#br0" timeOffset="6848">12381 6953 1613 0,'0'0'129'15,"0"0"-7"-15,0 0 46 0,0 0 21 16,0 0-63-16,0 0-57 15,0 0-18-15,0 0-20 0,0 0-6 16,0 0-12-16,0 0-6 0,0 0 1 16,0 37 1-1,0-37-13-15,0 0 4 0,0 0-9 0,0 0 2 16,0 0-7-16,0 0 11 16,0 0 3-16,-6-33-7 15,-8 0-3-15,14 33 15 0,-19-30 2 16,19 30 14-16,-40-18 38 0,1 14 25 15,-7 11 10-15,0 12-9 16,-13 3-26-16,0 0-6 0,-7 4 4 16,0 0-2-16,0-4-16 0,7-7-12 15,0 3-4-15,13-10 16 16,7-5-2-16,6-3-8 0,33 0-7 16,0 0-11-16,-26-36-11 0,19-1 3 15,7 0-3-15,13-8 4 16,7-6-4-16,-7-1-9 15,7-11-41-15,-7 0-55 0,0-3-64 16,-6 3-114-16,6 4-143 0,-7 14-162 16,-12 16-98-16</inkml:trace>
  <inkml:trace contextRef="#ctx0" brushRef="#br0" timeOffset="7147">11218 6913 1233 0,'0'0'279'0,"0"0"58"16,0 0-14-16,0 0-44 16,0 0-89-16,0 0-74 0,0 0-28 15,-33 14 5-15,33-14-6 0,-46 15-4 16,7 4 11-16,-7 14 12 15,0 8-3-15,-7 7-14 0,1 14 11 16,-7 5-19-16,-7 3-28 0,13 4-25 16,-12-4-16-16,5-3-15 15,14-1-2-15,-6-10-21 0,12-8-109 16,1-8-105-16,39-40-176 16,-46 45-258-16,46-45-141 0</inkml:trace>
  <inkml:trace contextRef="#ctx0" brushRef="#br0" timeOffset="7348">10830 6791 1775 0,'46'-19'250'0,"0"-3"-22"16,0 0-57-16,7-4-81 15,-7 0-42-15,7 4-34 0,-1 4-51 16,-12-1-203-16,-40 19-203 0,39-15-81 16,-39 15-39-16</inkml:trace>
  <inkml:trace contextRef="#ctx0" brushRef="#br0" timeOffset="7872">10469 6872 1051 0,'0'0'136'0,"0"0"90"15,-53 15 68-15,53-15-7 0,-39 29-94 16,39-29-73-16,-46 34-13 16,46-34-15-16,-59 40-42 0,6-6-19 15,7-9-9-15,-6-2-8 0,-1-5-2 16,1-3-6-16,-1-4 12 15,0-4-18-15,7-3-7 0,7-4 3 16,39 0 4-16,-39-19-9 0,39 19 13 16,-20-40-12-16,20 3 22 15,0 37-22-15,6-37 1 16,-6 37 4-16,0 0-3 0,0 0-3 16,0 0 6-16,0 0 10 0,0 0 9 15,0 0 24-15,20 63 45 16,-7-4 7-16,-6 4-15 0,-14-1-4 15,1 5-29-15,-7-4-13 0,-7 0-11 16,-6-8-7-16,-20 4-5 16,-14-3-2-16,-5-5-3 0,-21-6-3 15,-6-1 3-15,-6-11-3 16,-7-7 2-16,-1-15 1 0,8-7-3 16,6-15 14-16,6-11 4 0,8-23-9 15,12-14-9-15,7-15 2 16,19-11-2-16,14-11-4 0,13 0 0 15,26 0 4-15,13 7 0 16,14 12 0-16,12 7-39 0,1 11-98 16,-7 18-120-16,6 11-120 15,1 16-158-15,0 6-52 0,-7 12-24 16</inkml:trace>
  <inkml:trace contextRef="#ctx0" brushRef="#br0" timeOffset="8053">9181 8376 2165 0,'13'37'255'0,"-13"-37"-54"16,53 26-88-16,6-19-60 0,7-7-35 15,12-11-142-15,-5-4-247 0,6-11-307 16,-7 0-125-16</inkml:trace>
  <inkml:trace contextRef="#ctx0" brushRef="#br0" timeOffset="11619">7256 6447 603 0,'-33'-22'59'0,"33"22"46"15,0 0 16-15,-33-7 50 16,33 7 26-16,0 0 23 0,-40 0-24 16,40 0-17-16,-32 3-29 0,32-3-12 15,-27 4-2-15,27-4-10 16,0 0-3-16,0 0-3 0,0 0-5 16,27 0-3-16,19-7-56 15,6-1-16-15,14-3-16 0,-7 4-17 16,7 3 6-16,-14-3-13 15,1-1 0-15,-14 5 4 0,-6-1-13 16,-7 0 17-16,-26 4-12 16,0 0-15-16,0 0 11 0,0 0-11 15,0 0 11-15,0 0-11 0,-39 19-33 16,0-1 20-16,-7 1 7 16,0-5-8-16,0 1 28 0,6 0-12 15,1 0 17-15,6-4 6 0,7 0-20 16,26-11 16-16,-27 11 1 15,27-11-9-15,0 0 9 0,0 0 6 16,0 0-14-16,0 0 5 16,-19 37 73-16,12-8 6 0,0 5-7 15,7 3 12-15,0 0-13 16,-6 7-22-16,-1 4-22 0,1 0 5 16,6-4 10-16,-13 4-6 0,6 0-11 15,0-3-15-15,-6 3 2 16,7-8-12-16,-7-6 6 0,-1-1-6 15,14-33 0-15,-19 33 8 16,19-33-16-16,0 0-62 0,-20 33-81 16,20-33-115-16,0 0-158 0,0 0-89 15,-39 4-31-15,39-4 21 16</inkml:trace>
  <inkml:trace contextRef="#ctx0" brushRef="#br0" timeOffset="11845">6684 7241 753 0,'0'0'213'0,"0"0"10"15,0 0-5-15,0 0 60 0,0 0 2 16,0 0-38-16,0 0-65 0,59-7-25 16,0-4-51-16,13-4-51 15,1-3-23-15,12-4-4 16,7-1-4-16,-6 1-9 0,-8 4-6 15,-12-1-16-15,-20 8-64 0,-6 0-164 16,-40 11-198-16,0 0-138 16,0 0-15-16</inkml:trace>
  <inkml:trace contextRef="#ctx0" brushRef="#br0" timeOffset="12664">5133 7138 671 0,'0'0'160'16,"0"0"154"-16,0 0 9 0,-33 15-12 16,33-15-27-16,0 0-38 0,0 0-11 15,0 0-38-15,0 0-44 16,0 0-48-16,0 0-49 16,0 0-26-16,0 0-20 0,-20-37-10 15,14 4-9-15,12-1-3 0,8-6 3 16,12-1-21-16,0-7-17 15,14-4 9-15,-1 4 8 0,0 8 33 16,1 10-3-16,-14 8-5 0,-26 22-4 16,40 0 17-16,-40 0 23 15,26 26 2-15,-13 11-6 0,-13 0-8 16,-13 7 0-16,0-3 14 0,-14 3-4 16,-5-3-14-16,-8-1-15 15,-6-6-4-15,0-1 4 0,-13-7 0 16,0 0 3-16,0-8-3 0,-7-7-4 15,7-4 7-15,6-7-3 16,7-3-4-16,46 3 6 16,-52-30-2-16,19 1-11 0,13-5-14 15,7-3-9-15,7-3 28 16,6-1 2-16,0 12 4 0,0 29-10 16,0-30 3-16,0 30 16 0,0 0 14 15,0 0 2-15,-14 33-8 16,1 4 16-16,-6 8 15 0,5 3 0 15,-12 0 0-15,0-4-3 0,0-3-17 16,-1-4-8-16,-12-4-16 16,6-7 8-16,-6-4-17 15,6-4 11-15,-7-7-6 0,14-3 0 16,26-8-8-16,-46-4-8 0,46 4-16 16,0 0-14-16,-33-41-15 15,20-3-5-15,13-11 18 0,7-4 16 16,-1-1 7-16,7 9 5 0,0 3 23 15,-6 18 0-15,-7 30-3 16,0 0 24-16,0 0 18 0,0 0 18 16,-13 41-3-16,-7-1-16 0,-6 8-19 15,-7 1-7-15,-6-1-8 16,-1 0-4-16,-6-4-3 0,-6 0-9 16,6 1-98-16,-7-5-168 15,7 1-261-15,0-1-245 0</inkml:trace>
  <inkml:trace contextRef="#ctx0" brushRef="#br0" timeOffset="12928">4456 7903 1403 0,'46'-19'303'15,"7"1"113"-15,-7 3-11 16,0 0-71-16,-7 4-84 0,7 4-37 16,-6 3-14-16,-1 12-20 0,-13 3-16 15,-26-11-47-15,33 29-34 16,-33-29-29-16,20 37-19 0,-27 4-20 16,-12-12-6-16,-21 5-96 0,1-5-118 15,-14 1-128-15,-6-8-144 16,-7-4-241-16,1-3-180 0</inkml:trace>
  <inkml:trace contextRef="#ctx0" brushRef="#br0" timeOffset="13136">4719 6724 2221 0,'0'0'203'0,"0"0"88"0,20-29 1 16,-20 29-27-16,0 0-102 16,0 0-76-16,0 0-49 0,0 0-24 15,0 0-48-15,0 0-117 0,0 0-197 16,0 0-290-16,-40-22-224 16</inkml:trace>
  <inkml:trace contextRef="#ctx0" brushRef="#br0" timeOffset="13372">3839 6480 1568 0,'0'0'264'0,"0"0"88"15,0 0 74-15,0 0-62 16,0 0-88-16,-20 52-79 0,7 7-95 15,6 4-34-15,1 4-44 16,6 3 11-16,-7 0-35 0,7 4-26 16,-7 0-149-16,-12 0-150 15,-1 11-234-15,-13-19-239 0,-6-10 4 16</inkml:trace>
  <inkml:trace contextRef="#ctx0" brushRef="#br0" timeOffset="13800">3254 7024 1672 0,'0'0'323'16,"0"0"22"-16,0 0-61 16,0 0-72-16,39 40-91 0,-19 1-52 15,-20-41-35-15,20 40-8 0,-20-40-12 16,6 41 2-16,-6-41-9 15,0 0-5-15,-13 41 0 0,13-41-8 16,0 0-26-16,0 0-31 0,-53 26-47 16,7-19-8-16,46-7-35 0,-39-19-2 15,39 19 18-15,-53-44 38 16,14 0 28-16,0 7 48 16,39 37 0-16,-46-33 32 0,6 14 26 15,-6 15 104-15,0 19 33 0,-6 15 2 16,-14 7-17-16,0 7-19 15,-13 4-10-15,-6 0-12 0,-1-4-12 16,-12-3-4-16,6-4-33 0,-7-4 3 16,1-11-40-16,6-3-9 15,0-12-10-15,13-3-3 0,7-8-2 16,-1-7-2-16,8-7-4 0,5-8-3 16,14-7-33-16,0-4-67 15,7-15-133-15,6-7-177 0,0-8-316 16,7-7-87-16</inkml:trace>
  <inkml:trace contextRef="#ctx0" brushRef="#br0" timeOffset="13964">1414 6639 1687 0,'46'0'194'15,"13"-3"41"-15,7-5 6 0,6-3-49 16,0-4-86-16,0-3-45 15,1-1-32-15,-1-6-29 0,-19 2-167 16,-7 1-223-16,-46 22-301 0</inkml:trace>
  <inkml:trace contextRef="#ctx0" brushRef="#br0" timeOffset="14428">106 6669 1736 0,'0'0'195'0,"0"0"39"0,0 0 26 15,7-37-77-15,19 4-70 0,13-8-73 16,14 4-4-16,6-7-30 16,-6 3 13-16,6-7-26 0,-13 4 19 15,0-8-20-15,-7 0 11 0,-19 1-3 16,0-9-4-16,-14 5 6 16,-12 3-12-16,-14 4 19 0,-13 11-21 15,-6 15 21-15,-14 11-6 0,-13 18 18 16,1 16-8-16,-1 17 47 15,7 19-1-15,6 8 19 16,7 7 9-16,7 0-22 0,12 3-15 16,21-3-10-16,6 0-5 0,20-11-27 15,12 0 13-15,21-8-26 16,13-3 18-16,13-4-26 0,-1-8-33 16,8 1-91-16,-14-8-92 0,0 4-126 15,-19-3-146-15,0 6-45 16,-21 12 51-16,-18 11 75 0</inkml:trace>
  <inkml:trace contextRef="#ctx0" brushRef="#br0" timeOffset="14609">520 7581 576 0,'-26'45'187'0,"6"-8"39"0,20-37 44 16,-7 44 39-16,7-44-3 0,0 33 29 16,0-33-44-16,0 0-38 15,27 33-67-15,-27-33-18 0,39 15-45 16,-6-7-17-16,0-8-41 0,0-4-17 15,-33 4-33-15,33-11 2 16,-33 11-21-16,32-15-34 0,-32 15-134 16,0 0-181-16,0 0-275 0,0-37-223 15</inkml:trace>
  <inkml:trace contextRef="#ctx0" brushRef="#br0" timeOffset="24932">27962 8823 913 0,'0'0'125'16,"0"0"157"-16,0 0 10 15,0 0-26-15,0 0-106 0,0 0-82 16,0 0-11-16,0 0-18 0,0 0-38 16,0 0-8-16,33 0 5 15,-33 0-90-15,0 0-210 0,32 22-124 16,-32-22-25-16,20 29-5 0</inkml:trace>
  <inkml:trace contextRef="#ctx0" brushRef="#br0" timeOffset="24676">28343 9244 151 0,'0'0'5'15,"0"0"5"-15,0 0 28 16,0 0-7-16,0 0-5 0,0 0-5 15,0 0 16-15,0 0-7 16,0 0 11-16,0 0 11 0,0 0-15 16,0 0 7-16,0 0-13 0,0 0 8 15,0 0-6-15,0 0-29 16,0 0 30-16,0 0 49 16,0 0-42-16,0 0-13 0,0 0 17 15,33 41 18-15,-20-16-9 16,-13-25 4-16,20 48-8 0,-7-14-4 15,0-1 2-15,-13-33-17 16,0 37 0-16,0-37-3 0,0 33 13 16,0-33-10-16,-13 33-2 0,13-33-29 15,-40 23 20-15,-6-12-7 16,0-11-8-16,-6-4-28 0,-1-11 25 16,-6 0 22-16,6-3-29 15,7-1 18-15,7-3-38 0,0 0 13 16,39 22 22-16,-33-41 13 15,0 8-15-15,33 33 18 0,-26-33 56 16,26 33-36-16,-20-30-8 16,20 30-19-16,0 0-2 0,0 0-2 15,0 0 0-15,0 0 32 16,0 0-5-16,0 0 1 0,-33 45-23 16,13-8 5-16,1-4-30 15,12-3 29-15,0 3-30 0,1-4-2 16,6 5 41-16,6-9-12 0,-6-25 5 15,20 30 6-15,-20-30-2 16,20 26-25-16,-20-26 21 0,0 0 7 16,0 0-20-16,20 0-11 15,-20 0-8-15,0 0 12 16,0-41-20-16,-14 4 25 0,-5 8-21 16,-14-1 3-16,0 4 7 0,-6 12 6 15,-14-5-12-15,-6 8 10 16,0 4-4-16,0 3-3 0,-1 11 19 15,1 1 7-15,13-5-7 16,0 8 12-16,7 1-18 0,6 10 4 16,7 4 19-16,26-26 41 0,-20 36-23 15,13 1-14-15,7-3-12 16,7 3-2-16,13-4-4 0,-1-4-11 16,14-3 2-16,-6-4-26 15,5-3-125-15,1 3-202 16,7-18-151-16,-7-4-122 0</inkml:trace>
  <inkml:trace contextRef="#ctx0" brushRef="#br0" timeOffset="25132">27581 9957 1006 0,'13'30'305'15,"-13"-30"-2"-15,46 22-48 0,13 4-61 16,0-12-47-16,7 1-45 16,6-4-33-16,0-3-51 0,1-5-2 15,-1-3-13-15,-20 0-138 0,-6 0-245 16,-6-7-191-16</inkml:trace>
  <inkml:trace contextRef="#ctx0" brushRef="#br0" timeOffset="25900">26306 9159 733 0,'26'37'254'0,"-13"-4"61"0,-6 8-5 15,-1-4-46-15,1 3-59 0,-7-6-49 16,0-1-38-16,0-4 5 15,0-29-36-15,-20 30-22 0,-13-12-31 16,0-3-21-16,1-4-6 16,-14-3 3-16,6-5-10 0,1 1 8 15,-1-4 29-15,1-4 41 0,13-7-6 16,-7-3-17-16,33 14-24 16,-27-34-12-16,1-3-5 0,6 0-11 15,7-3 10-15,7-5-4 16,-7 8-9-16,6-14 8 0,0 3-4 15,1 0-4-15,-1 0-5 0,1 3-3 16,-1 1-1-16,-6 7 18 16,6 0-6-16,1 4-11 15,-7 7-2-15,13 26 10 0,0 0-28 16,-13-18-85-16,13 18-113 0,0 0-108 16,0 0-201-16,0 0-73 15</inkml:trace>
  <inkml:trace contextRef="#ctx0" brushRef="#br0" timeOffset="26116">26095 10112 1375 0,'0'0'380'0,"20"33"21"16,-20-33-48-16,26 37-72 0,-26-37-84 15,0 0-67-15,0 0-61 0,0 0-35 16,0 0-21-16,0 0-25 16,0 0-192-16,0 0-233 0,0 0-258 15,0 0-75-15</inkml:trace>
  <inkml:trace contextRef="#ctx0" brushRef="#br0" timeOffset="26447">25557 8919 934 0,'0'0'243'0,"39"-26"19"0,-39 26-30 16,0 0-29-16,26-7-31 0,-26 7 44 15,27 7 1-15,-27-7-23 16,26 44-30-16,-20 4-30 16,1 8-12-16,-7 10-1 0,0 1-9 15,0 7-4-15,0-4-33 16,-7 0-32-16,1-11-20 0,-7 0-20 16,-14-11-1-16,8-11-6 0,-1 4-39 15,20-41-90-15,-39 33-67 16,-7-18-101-16,6 0-135 0,40-15-138 15,-46 0-41-15,7-15 32 0</inkml:trace>
  <inkml:trace contextRef="#ctx0" brushRef="#br0" timeOffset="26699">25373 8930 566 0,'0'0'164'0,"0"0"35"16,-7-30 10-16,7 30-21 0,0 0-39 16,0 0-81-16,0 0 197 0,0 0-19 15,0 0-19-15,0 41-17 16,7 7-55-16,-1 0-41 0,7 0-11 16,0 4-33-16,14 3-28 15,-1-3-12-15,0-4-4 0,1 0-12 16,5-7-21-16,-12-4-102 15,-20-37-177-15,0 0-273 0,20 37-202 16</inkml:trace>
  <inkml:trace contextRef="#ctx0" brushRef="#br0" timeOffset="27155">25123 9255 894 0,'0'0'261'15,"0"0"-12"-15,0 0 40 0,0 0-65 16,-7 41-52-16,7-41-53 16,0 40-47-16,0-40 6 0,-6 41-26 15,6-41-27-15,0 0-3 0,0 0-7 16,-40 29-20-16,40-29-8 15,-52 30 23-15,6-11-10 0,6 3 0 16,1 4 84-16,0-1 17 0,-1 5 2 16,1 14-16-16,-1-7-22 15,7 11-8-15,1 8-16 16,-8-8 23-16,14 0-27 0,0-4 24 16,-7 0 5-16,0-10-7 0,7-1-30 15,-14-11 1-15,1-3-20 16,6-8-6-16,-7-8 6 0,8-3 7 15,32 0 20-15,-40-22-14 0,7-4 5 16,14-7-20-16,5-4 3 16,14-7-11-16,0-8 6 0,7-11-6 15,6-3-14-15,13-1-11 0,1-3-29 16,6 7-84-16,-1 4-95 16,1 15-191-16,7-1-265 0,-1 23-45 15</inkml:trace>
  <inkml:trace contextRef="#ctx0" brushRef="#br0" timeOffset="27333">24538 10131 1152 0,'59'14'213'16,"0"-6"-25"-16,1-8-64 0,-8-8-61 15,7 1-82-15,-13-8-293 16,0-11-196-16</inkml:trace>
  <inkml:trace contextRef="#ctx0" brushRef="#br0" timeOffset="28203">23644 9067 1546 0,'0'0'172'15,"0"0"5"-15,0 0 53 16,0 0 24-16,0 0-55 0,0 0-70 15,-13 48-5-15,7 0-17 0,6 3-14 16,-7 5 5-16,1-4-33 16,-1-1-4-16,-6-3-22 0,-7-3-12 15,-6-5-13-15,-14-3 5 0,1-4-12 16,-14-3-11-16,-6-12 7 16,0-3-15-16,0 0 12 0,-7-15 0 15,14 0-18-15,-1-7-16 16,7-8 9-16,13-4-25 0,7-14-13 15,13-4-28-15,13-11-28 16,13-4 1-16,20 1 44 0,6-1 34 16,1 8 7-16,6 10 20 0,-7 9 7 15,1 10-8-15,-40 15 18 16,46 0 0-16,-46 0-8 0,0 0 34 16,13 33-11-16,-13 8 27 0,-20-8 4 15,-6-4-14-15,-7 5-5 16,-13-8-12-16,6-1-17 0,-12 1-2 15,-1-7 5-15,1-4 2 16,-1-4-10-16,1 0 8 0,6-8-12 16,6 1 11-16,7-4-10 15,33 0 6-15,-26-22 0 0,26 22 0 16,-20-41-7-16,7 1-2 0,13 40 11 16,0-37 6-16,0 37-16 15,0 0 8-15,0 0-4 0,0 0 22 16,0 0 35-16,0 0-9 0,0 0-5 15,7 40 5-15,-14 1 9 0,1-4-4 16,-14-8-3-16,20-29-29 16,-46 41-4-16,6-11 0 15,-6-8-13-15,0 0-6 0,-6-11 11 16,-7-4-12-16,6-3 7 0,1-8 0 16,6-3-13-16,6-4-18 15,40 11-18-15,0 0-19 0,-26-44-24 16,13-4 7-16,26 3 18 0,13 1 35 15,7 7 2-15,-33 37 37 16,53-33-24-16,-7 25 5 0,-7 12 16 16,-6 15 21-16,-33-19 40 0,20 51 23 15,-14 1 8-15,-19 3-12 16,-7 1 0-16,-19-1-31 0,-1 12-15 16,-12-12-21-16,-1 1 2 15,-6-8-17-15,0 0 2 0,6-8-9 16,-6-6-101-16,13-12-110 15,0-4-98-15,46-18-207 0,-39 4-174 16,39-4-24-16</inkml:trace>
  <inkml:trace contextRef="#ctx0" brushRef="#br0" timeOffset="28408">22876 8841 1190 0,'52'8'292'0,"-12"-5"19"15,-1 1-84-15,0 0-98 0,-6-4-46 16,-6-4-60-16,-27 4-45 16,0 0-171-16,0 0-223 0,32-4-88 15,-32 4-40-15</inkml:trace>
  <inkml:trace contextRef="#ctx0" brushRef="#br0" timeOffset="28719">21942 9277 824 0,'0'0'231'15,"0"0"69"-15,0 0-19 16,-46-26-7-16,46 26-57 0,0 0-58 16,0 0-2-16,-32-29-22 0,32 29-37 15,-46-8 0-15,6 16 5 0,-6 10 22 16,0 19-18-16,-6 4-11 16,-1 11-9-16,-6 7-32 15,-7 0-13-15,0 4-15 0,1-1-22 16,6 1-2-16,-7 0-10 0,0-4-5 15,0-7-131-15,7-4-66 16,0-7-145-16,7-5-187 0,12-10-109 16,-6 0-3-16</inkml:trace>
  <inkml:trace contextRef="#ctx0" brushRef="#br0" timeOffset="28897">20852 10230 1108 0,'52'11'269'0,"1"-3"-20"15,12-8-99-15,-5-8-80 0,5 1-27 16,-6 0-36-16,1-8-205 16,-14-4-186-16,0-3-151 0</inkml:trace>
  <inkml:trace contextRef="#ctx0" brushRef="#br0" timeOffset="29192">20405 9329 1229 0,'0'-37'197'0,"0"37"119"16,0 0 58-16,0 0-28 0,0 0-77 15,-7 52-82-15,-6-1-48 0,-7 1-29 16,1 7-49-16,-14-3-21 16,0-1-17-16,-7 0-12 0,1-3-4 15,-7-4-54-15,7-3-119 16,6-5-157-16,33-40-175 0,-46 41-118 15,46-41 0-15</inkml:trace>
  <inkml:trace contextRef="#ctx0" brushRef="#br0" timeOffset="29447">20181 8900 993 0,'7'-37'272'16,"-7"37"63"-16,0-29-33 0,0 29-68 16,0 0-63-16,0 0-47 15,0 0 94-15,0 0-6 0,0 37-62 16,-7 11-36-16,7 4-21 0,-6 3-26 16,-1 4-37-16,7 4-19 15,-6 0 0-15,-1-1-7 0,0-2-19 16,-12-5-99-16,-1-3-121 0,0-4-156 15,-6-4-180-15,-7-3-95 16</inkml:trace>
  <inkml:trace contextRef="#ctx0" brushRef="#br0" timeOffset="30567">19071 9070 786 0,'0'0'224'15,"0"0"115"-15,6 19-18 16,-6 7 8-16,7 7-62 0,-1 11-21 16,1 8-18-16,6 7-48 0,-6-4-50 15,-1-7-24-15,-6 12-16 16,-6-5-22-16,-14-3-24 16,-13-8-31-16,-13-3-1 0,-6 3-19 15,-8-11 0-15,-5-3-98 0,-1-4-91 16,7-12-72-16,0-2-160 15,13-12-176-15,6 7-17 0</inkml:trace>
  <inkml:trace contextRef="#ctx0" brushRef="#br0" timeOffset="30804">18578 9373 935 0,'0'0'361'16,"0"0"18"-16,-46 30 24 16,6 7-77-16,1 3-74 0,0 8-63 15,6 0-37-15,-7 0-51 0,1-3-43 16,6-5-33-16,-6 1-9 16,6-8-9-16,0-3-67 0,-7-4-130 15,8-4-133-15,32-22-214 0,-46 22-122 16,6-18 2-16</inkml:trace>
  <inkml:trace contextRef="#ctx0" brushRef="#br0" timeOffset="31275">17914 9325 870 0,'0'0'307'16,"0"0"33"-16,0 0 46 0,0 0-42 15,0 0-47-15,0 0-69 0,13 30-52 16,-13-30-14-16,0 29-26 16,0-29-21-16,0 0-48 15,-19 34-26-15,19-34-12 0,-33 25-9 16,33-25-11-16,-33 23-9 0,33-23 4 16,-39 18 2-16,39-18-3 15,-40 11 2-15,40-11-8 0,-33 0-8 16,33 0 4-16,-33-15-11 0,33 15-15 15,-32-37-1-15,12 8-7 16,7-1 27-16,13 30-6 0,-13-33 23 16,13 33-11-16,-7-33 8 0,7 33-6 15,0 0 3-15,0 0 8 16,0 0 4-16,0 0 14 0,-20 33 3 16,1 0 17-16,-1 1 13 15,0-5 5-15,0 8 6 0,-6-4 12 16,-7 4-13-16,-6-11-7 15,-1 4-30-15,-12-8-11 0,-1 4 1 16,-12-12-22-16,-1-6 9 0,-6-1-6 16,-1-7-8-16,-6 0-8 15,1-7-48-15,5-12-68 0,8-3-60 16,5 7-56-16,14-3-123 0,0 3-175 16,46 15-183-16,-32-11-29 0</inkml:trace>
  <inkml:trace contextRef="#ctx0" brushRef="#br0" timeOffset="31444">16587 10205 1462 0,'59'22'273'15,"0"-15"-20"-15,13-11-87 0,-6-7-85 16,13-3-35-16,0-5-92 0,0-7-292 15,-7-3-232-15</inkml:trace>
  <inkml:trace contextRef="#ctx0" brushRef="#br0" timeOffset="31660">18604 8775 1479 0,'-33'40'320'15,"-13"-10"-63"-15,0-4-105 0,-6-4-62 16,-14 4-53-16,-13-4-8 0,0 4-62 16,-6-4-226-16,-7 0-268 15,7 4-55-15</inkml:trace>
  <inkml:trace contextRef="#ctx0" brushRef="#br0" timeOffset="32143">16186 9495 1043 0,'0'0'287'15,"-33"30"24"-15,33-30-49 0,0 0-67 16,0 0-98-16,0 0-27 16,0 0 2-16,0 0-15 0,0 0-19 15,0 0-13-15,0 0-7 16,0 0 5-16,0 0-20 0,0 0-17 16,0 0 6-16,13-30-22 0,0 4-36 15,-13 26 36-15,20-44 14 16,-13 7 24-16,-7 4-22 0,0 33 17 15,0 0-12-15,0 0 21 0,-40-19-1 16,1 23 48-16,-1 11 7 16,-12 7 17-16,-1 7 4 0,-6-3 33 15,7 4-10-15,-1 3-23 16,0-7-15-16,14-4 9 0,-7-7 1 16,20 0 6-16,26-15 11 15,0 0 5-15,-40 3-20 0,40-3-33 16,0 0-33-16,-13-37 3 0,7 1-10 15,12-12-11-15,1 11 0 16,6-8-3-16,7-6 3 0,-7-9-8 16,6 5 8-16,1 0-28 0,-7 3-18 15,0 8-89-15,-6 14-78 16,-7 30-133-16,0 0-210 0,-13-37-132 16,13 37-1-16</inkml:trace>
  <inkml:trace contextRef="#ctx0" brushRef="#br0" timeOffset="32455">15167 9340 1048 0,'0'0'285'0,"0"0"39"15,0 0-8-15,0 0-45 16,0 0-59-16,0 0-56 0,0 0-24 15,0 0-42-15,-32-41-12 16,32 41-11-16,0 0-4 0,0 0-9 16,-40-29-11-16,40 29 9 15,-52 7 7-15,6 12 13 0,-7 14 22 16,7 11 1-16,-7 8 4 0,1 11-16 16,-7 3-26-16,6 4-22 15,-13-7-4-15,7 11-15 0,0-4-16 16,7-14-24-16,6-4-138 0,6-16-140 15,1-2-126-15,39-34-261 16,-33 26-142-16</inkml:trace>
  <inkml:trace contextRef="#ctx0" brushRef="#br0" timeOffset="32644">14852 9126 1835 0,'39'-11'296'0,"1"0"-81"0,-1-1-100 15,1-2-58-15,-1-1-32 16,-6 0-191-16,-33 15-213 0,53-26-180 16,-53 26-111-16</inkml:trace>
  <inkml:trace contextRef="#ctx0" brushRef="#br0" timeOffset="33179">14425 9078 1244 0,'-40'44'349'0,"40"-44"23"16,-32 44-44-16,12-7-81 15,0 0-83-15,-6 0-74 0,-7-4-36 16,-6-3-27-16,-7 0-23 0,-14-8 8 16,8-8-20-16,-7 9-4 15,-7-5 12-15,7-10 8 0,0-1-3 16,13-7-1-16,6-7-2 0,7-8-2 16,33 15 0-16,-26-34 0 15,13 1-3-15,6 0-1 0,7 33-6 16,0 0 7-16,7-30-8 0,-7 30 16 15,0 0 19-15,0 0 27 16,26 34 2-16,-13 3 9 0,7 11 26 16,-13 3 12-16,-1 8-1 15,-6 4-4-15,-6 4 7 0,-7-1-17 16,-14 1-16-16,-12-4-31 16,-7-1-16-16,-13-6-15 0,0-12-7 15,-20-7 4-15,-7-7-1 0,1-8-6 16,-7-11 3-16,6-15-8 15,1-7 5-15,6-15 0 0,0-18 8 16,14-8-1-16,5-18-4 0,8 0 0 16,12-8-5-16,14-7-8 15,20 19 9-15,12-4 4 0,14 7 0 16,13 4-3-16,19 11 0 0,14 3-30 16,0 12-81-16,6 11-81 15,7 3-95-15,-13 12-140 0,-7 3-170 16,6 8-48-16,-12 11-7 15</inkml:trace>
  <inkml:trace contextRef="#ctx0" brushRef="#br0" timeOffset="33372">13025 10467 1495 0,'0'0'296'0,"40"22"57"16,6-18-55-16,6-8-125 16,14-3-94-16,6-8-46 0,7 11-69 15,0-3-262-15,-7-8-297 0,-19-7-228 16</inkml:trace>
  <inkml:trace contextRef="#ctx0" brushRef="#br0" timeOffset="33843">11704 9447 1234 0,'0'0'175'0,"0"0"26"16,0 0-4-16,0 0-33 0,0 0-52 16,0 0 4-16,0 0-20 0,0 0 15 15,0 0-10-15,0 0-54 16,0 0-24-16,0 0-3 0,-33-15-14 16,-6 8 3-16,0 3 0 0,6-3-5 15,33 7-11-15,-33-8 15 16,33 8-15-16,0 0 7 15,0 0-15-15,-7-33 2 0,7 33 20 16,0 0-7-16,33-22 5 0,7 15-12 16,-8 18 7-16,-32-11 8 15,33 26-13-15,-13-1 15 0,-20 12 6 16,0-3 36-16,-13-1 32 0,-13 0 11 16,-1 8-5-16,-6 3-8 15,-13 4-17-15,-6-3-23 0,6-5-26 16,-7 4-5-16,1-7 6 0,-1 4-23 15,7-11-65-15,0 3-155 16,7-7-209-16,-1-8-221 16,40-18-87-16</inkml:trace>
  <inkml:trace contextRef="#ctx0" brushRef="#br0" timeOffset="34041">11396 9174 1694 0,'39'-26'350'15,"7"4"-48"-15,6-4-118 16,8 4-81-16,-1-4-51 0,6 7-28 16,-12 1-18-16,-7-1-140 0,-7 5-239 15,1 3-250-15,-40 11-81 16</inkml:trace>
  <inkml:trace contextRef="#ctx0" brushRef="#br0" timeOffset="34267">10857 8860 1540 0,'0'0'405'0,"-27"55"-28"16,14 1-83-16,0-5-88 0,7 5-88 16,-1 3-67-16,0 7-24 0,1 1-12 15,-14 3 3-15,7-4-33 16,-7 8-167-16,-6-3-191 0,6-1-224 16,-6-11-48-16</inkml:trace>
  <inkml:trace contextRef="#ctx0" brushRef="#br0" timeOffset="34468">10495 9621 1268 0,'0'0'378'16,"0"0"28"-16,0 0-47 15,0 0-65-15,-33 51-95 0,1-2-85 16,5-1-53-16,-6 0-31 0,-6 0-23 15,-7 7-11-15,0-7-91 16,-7-7-185-16,1-1-254 0,-7-3-191 16</inkml:trace>
  <inkml:trace contextRef="#ctx0" brushRef="#br0" timeOffset="34715">9411 9222 1690 0,'0'0'409'0,"46"-11"-25"16,-46 11-63-16,46 22-75 0,-13 15-78 16,0 3-64-16,-14 8-29 15,-5 12-36-15,-14-5-14 0,0 4-17 16,-14 8-18-16,-12-5-32 15,-13 1-102-15,-7 0-108 0,0-8-157 16,-7 1-177-16,-6-15-77 0,6-5 23 16</inkml:trace>
  <inkml:trace contextRef="#ctx0" brushRef="#br0" timeOffset="35543">9181 9355 1338 0,'59'0'292'0,"-19"15"18"0,-40-15-23 15,39 25-62-15,-39-25-65 0,26 48-73 16,-13-11-9-16,-13-37-36 16,14 41-21-16,-14-41-3 0,-7 41-5 15,7-41-4-15,-39 44-17 0,-1-18 15 16,1-8-7-16,-1 1-7 15,-6-8 10-15,0-11-3 0,0 0-10 16,7-8 21-16,-1-6-14 0,40 14-53 16,-46-45 8-16,14 5 17 15,32 40 15-15,-33-48 16 16,33 48-9-16,-20-37 9 0,20 37 0 16,0 0-7-16,0 0 21 0,0 0 6 15,0 0-24-15,-39 37-2 16,12 0 13-16,27-37-1 0,-6 51-6 15,6-14 41-15,0-37-17 0,39 37-11 16,-6-18-1-16,6-4-12 16,7-8 5-16,-6-7-5 0,-40 0-5 15,46 0-4-15,-46 0 17 0,0 0-8 16,0 0-3-16,0 0 3 16,0 0 0-16,0 0 0 0,0 0 9 15,-66 0-9-15,0 0 10 16,1 0-6-16,-1 7-4 0,0-3 3 15,1-4 1-15,5-11-4 16,1 4-11-16,-6-8 11 0,12-11-5 16,0 7 0-16,14-3 9 0,39 22 1 15,-46-37 6-15,46 37-22 16,0 0 2-16,-20-33 9 0,20 33-4 16,0 0 8-16,0 0 4 0,0 0 11 15,0 0 3-15,0 0 14 16,33 33 10-16,0 4-2 0,-26 11-2 15,-21 8 0-15,-5-5-2 16,-14 1-15-16,-7 0-12 0,1 0-6 16,-7-8-7-16,0-7 3 15,-7-11 4-15,14 3-18 0,-7-10 8 16,7-4-1-16,6-12 17 0,0-6-9 16,0-12-4-16,33 15-4 0,-33-41 0 15,13-7-5-15,1-11 5 16,-1-8-6-16,7-6 10 0,6 17-14 15,1 4 14-15,-1 19 0 0,7 33 3 16,0 0 42-16,0 0 65 16,0 0-5-16,-6 37-18 0,-1 11-41 15,0 8-18-15,1-1-12 16,-7 12-8-16,0-5-8 0,-14 1-4 16,1-4-87-16,-13-3-102 15,-1-5-146-15,-6 1-274 0,-6-4-223 16</inkml:trace>
  <inkml:trace contextRef="#ctx0" brushRef="#br0" timeOffset="35716">7637 10459 1889 0,'79'-7'263'16,"-1"-4"-57"-16,-5-11-70 15,-8 0-66-15,1-4-45 0,0 4-66 16,0 3-203-16,-7-3-246 0,-59 22-138 16</inkml:trace>
  <inkml:trace contextRef="#ctx0" brushRef="#br0" timeOffset="35920">6454 9953 2278 0,'0'0'380'0,"0"0"-71"16,0 0-104-16,33 22-98 16,0-14-43-16,-33-8-43 0,32 4-138 15,-32-4-176-15,0 0-281 0,0 0-356 16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6:24.1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6573 125 1391 0,'-40'0'91'15,"-6"0"35"1,-19 0 34-16,-27 0-14 0,-20 8-39 16,-33-4 30-16,-19 3-2 15,-40 4-40-15,-26-4-27 0,-39 1-55 16,-20-5 11-16,-20 1-21 15,-20-4 2-15,-19-4-1 16,-13 1-17-16,-7-1 18 0,6-3-5 16,14-4 10-16,19-4-24 15,27 0 17-15,19-3-3 0,34-1 0 16,25-3 6-16,27 7-20 16,33-3 63-16,32 3-13 0,34 8-16 15,26 3 0 1,26 4-20-16,19 0 22 0,27 0-26 15,0 0 18-15,-13 29 22 16,7 8-32-16,12 4 7 0,7 7-22 16,0 11 53-16,1 11 17 15,5 12 22-15,-6 17-3 16,1 20-28-16,-1 10 7 0,-7 15 0 16,-6 7-23-16,7 5-2 15,-14 10 2-15,7 0-27 0,-6 8 20 16,-1 3 7-16,1 4-9 15,-8 8-13-15,1-1 2 16,0 4-1-16,-7 0-13 0,-6 0 0 16,0-7 10-16,-13-4-2 15,6-7-14-15,-7-8 14 0,7-3 3 16,1-5-6-16,12-2-5 16,-6-12 7-16,6-11-7 0,7-4-4 15,0-11 4-15,-1-7 0 16,1-8-12-16,13-3 18 0,-6-7-6 15,6-12-4-15,0-4 4 16,0-14 7-16,0-4-11 16,6-11-3-16,1-3 7 0,-7-45 0 15,20 55-6-15,-20-55 6 16,32 56-24-16,-32-56 18 16,53 44 0-16,0-15-10 0,12-10 4 15,7-8 12-15,27-4-17 16,13-7 17-16,19-3 0 0,20-5-8 15,27-6 11-15,19-1 0 16,13-4-3-16,27-7 3 0,32 4-16 16,7-4 8-16,13 1 1 15,0 2-14-15,-6 1 8 0,-14 4 10 16,-6 3 4-16,-13 0-13 16,-13 4 12-16,-14 7-3 15,-13 1-7-15,-19 3 11 16,-14 0-13-16,-19 3 12 0,-20 1 3 15,-13 0-16-15,-20-4 18 16,-6 0-1-16,-14 3-12 0,-13 1 7 16,1-4 6-16,-14 4-14 15,6-8 8-15,-5 4 7 0,-8-4-9 16,1 1 26-16,-7-8-12 16,6-4-14-16,1-4 20 0,-7-3-13 15,0-4 5-15,6-11 21 16,-6 1-13-16,-6-16 31 15,-1-7-8-15,-6-8-25 0,0-14 9 16,0-8-22-16,0-7-5 16,-7-15 12-16,0-11-4 15,-6-11-17-15,0-7 14 0,-14-8 0 16,1-3-13-16,-14-4 8 16,1-8 5-16,-14 0-13 0,7-6 8 15,-7 6 6-15,0 4-11 16,7 8-6-16,-6 3 15 0,5 4-1 15,8 7-9-15,-1 4 0 16,7 4 13-16,7 3-15 0,6 1 3 16,-6 10 11-16,6-3-9 15,0 3-8-15,0 1 2 16,0 3 11-16,-6 7-8 0,6 5-6 16,-13 10 12-16,6 11-11 15,1 5 13-15,-7 13-8 0,-7 5 11 16,7 7-9-16,0 7 4 15,-6 8-10-15,6 4 5 0,0 29 10 16,0-34-9-16,0 34 4 16,0 0-3-16,0 0 3 15,-13-26-7-15,13 26 2 0,0 0-3 16,0 0-3-16,0 0 7 16,0 0-10-16,0 0 14 0,0 0-12 15,0 0 16-15,0 0-16 16,0 0 7-16,0 0-34 15,-20-29 5-15,20 29-28 0,0 0-17 16,0 0-56-16,-26-44-40 16,26 44-55-16,0 0-15 0,-33-37-92 15,33 37-12-15,-46-34-14 16,6 20 48-16,1 2 72 0,0 5 59 16,-1 3 50-16,-6 4 35 15,46 0-57-15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6:27.7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623 159 263 0,'-13'-41'84'16,"13"41"9"-16,0 0 5 15,-26-37-13-15,26 37-19 0,0 0-23 16,-39-15 3-16,39 15-1 15,-46 11 52-15,0 12-13 0,-7 13 4 16,-1 12 39-16,2 15-17 16,-1 4 23-16,1 7 33 15,-1 3-33-15,7 1-83 0,7-1 17 16,12-3 53-16,8-7-3 16,12-1 40-16,14-3-14 0,19-11-45 15,7-8-14-15,19-3-23 16,8-8-28-16,12-11 2 15,0 0 4-15,0-14-27 0,2-4 10 16,-9-12-3-16,-5-3-12 16,-8-15 2-16,1-3-9 0,-14-12 0 15,-6-14 3-15,-7-8-3 16,-13-11-18-16,-6-11 13 0,-14-11 5 16,1-11-20-16,-14-4 20 15,-6 7 0-15,0 8-14 0,-14 19-19 16,1 14 25-16,-1 19-22 15,1 21 30-15,-14 23 4 16,-6 19-24-16,7 22 35 16,-9 10-10-16,9 8-5 0,6 12 10 15,6-1-7-15,8 0-26 16,-1 0-117-16,13-3-185 0,7-5-256 16,6 1-106-16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6:28.89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295 853 928 0,'0'0'314'0,"0"0"7"0,0 0-38 16,0 0-55-16,0 0-1 16,0 0-34-16,0 0-42 15,0 0-34-15,20-44-42 0,0 3-38 16,6-3-10-16,0-8-14 15,7-11-21-15,7-3 17 16,-1-8-1-16,1-4-14 0,-1-3-2 16,0 4 8-16,-6 10-7 15,0 8 7-15,-13 18 14 0,-7 8-12 16,-13 33 6-16,13-33-3 16,-13 33-8-16,0 0-9 15,0 0 16-15,0 0-10 0,0 0 10 16,0 0 0-16,20 63-14 15,-7-8 22-15,7 4-2 16,13 0-6-16,-1 4 15 0,14 4-19 16,0-1 10-16,14-3-8 15,5 0 7-15,8-4 3 0,5-7-19 16,1-4 17-16,0-8-5 16,-7-7-9-16,-6-3 11 0,-7-8-18 15,-13-7 11-15,-6-4 13 16,-40-11-13-16,0 0 0 15,0 0 4-15,0 0-20 0,0 0 7 16,0 0 9-16,0 0-19 16,0 0 22-16,-53-15 0 15,7 8-11-15,-13-1 12 0,-7 5 1 16,-13-1-11-16,-6 4 12 16,-7 0-6-16,-13-4-9 0,-7 1 16 15,-6-1-10-15,-7 0 3 16,7-3 6-16,-1 3-6 15,21-3-8-15,6 7 18 0,13 0-21 16,7 0 18-16,19 0-3 16,14-4-8-16,39 4 11 0,-46 4-18 15,46-4 15-15,0 0-2 16,0 0-18-16,0 0 16 16,0 0-95-16,0 0-164 0,0 0-161 15,0 0-245-15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6:32.32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3042 22 682 0,'0'0'165'15,"0"0"25"-15,0 0-59 16,0 0-61-16,0 0-32 15,0 0 42-15,0 0 54 0,13 41 7 16,-6 11-41-16,0 7-4 16,6 7 24-16,-7 4-26 15,-6-7-36-15,0 0 19 0,-6-8 4 16,-7-7-30-16,-14-7-12 16,-12-4-16-16,-14-7-18 0,-12-1-11 15,-21-3 11-15,-6-7-5 16,0-8-7-16,7-8 7 0,6-6 7 15,13-5-3-15,7-10 30 16,13-8-37-16,46 26-1 0,-39-56-4 16,19-3-7-16,20 0-2 15,13 4 3-15,7 10 1 16,6 9 2-16,-26 36 1 0,46-23 10 16,-13 20 0-16,0 14 0 15,-33-11-4-15,33 44 7 0,-7 0 0 16,-20-3-3-16,-6 0 0 15,-6 3 3-15,-14-7 11 0,-6-4-6 16,-14 0-4-16,1-7-4 16,-14 0 0-16,1-4 0 0,-1-7 0 15,7-4-5-15,7-7 0 16,39-4 11-16,-46-11-10 0,46 11 18 16,0 0-14-16,-33-52-9 15,26 8-7-15,14 3 4 16,-7 41 12-16,20-33-15 15,-20 33 19-15,0 0 3 0,0 0-2 16,0 0 6-16,26 37-8 16,-26 0 13-16,-13 0-8 0,-20 0 12 15,-13 0-16-15,-7-4-1 16,-6-4 1-16,-6-3-11 0,5-7-2 16,8-4 14-16,-1-4-14 15,20-4 20-15,33-7-27 0,-32-7 21 16,32 7-15-16,-14-26-1 15,21-7-18-15,6-4 10 16,13 0 1-16,-26 37 0 0,40-37 15 16,-40 37 3-16,39-15 0 15,-39 15 0-15,0 0 16 0,20 44 15 16,-13-3 35-16,-21 3 15 16,1 1-29-16,-13-1-9 0,-7-3-19 15,-19 3-4-15,-14 0-11 16,-6-3-6-16,-7-4-3 0,0-8-14 15,0-3-120-15,7-7-185 16,13-12-246-16,6 0-56 0</inkml:trace>
  <inkml:trace contextRef="#ctx0" brushRef="#br0" timeOffset="201">1899 166 1350 0,'59'-7'292'0,"0"-4"-66"0,0-4-102 16,0 0-57-16,1-7-31 16,5-4-39-16,-12 4-114 15,-7-4-259-15,-7 4-193 0</inkml:trace>
  <inkml:trace contextRef="#ctx0" brushRef="#br0" timeOffset="532">1071 384 1339 0,'-26'8'299'0,"26"-8"-3"0,0 0-48 16,0 0-76-16,-33 7-55 15,33-7 5-15,-33 7-34 0,33-7-16 16,0 0-13-16,-40 15-16 16,-6 11 23-16,-6 11-18 0,-7 7-10 15,-7 8-12-15,0 4 7 16,1-1-13-16,-1-3-11 0,0-1-9 15,14-3 5-15,-1-3-3 16,0-5-6-16,7-3 1 0,0-3-9 16,7-9-152-1,-14-2-160-15,1-1-240 0,-7-4-124 0</inkml:trace>
  <inkml:trace contextRef="#ctx0" brushRef="#br0" timeOffset="725">59 1112 1388 0,'52'-18'310'0,"8"-5"41"16,5 1-87-16,1-4-117 0,6 4-65 15,1 0-47-15,5 4-35 16,-5-1-186-16,6 4-289 15,-7 8-211-15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6:37.450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8677 2865 82 0,'0'0'50'0,"0"0"17"15,0 0 20-15,0 0-4 0,0 0 8 16,0 0-18-16,0 0-11 16,0 0-17-16,-33 26-24 0,33-26-7 15,-52 15-14 1,6-4 0-16,0-11-38 0,0 4 71 15,-13-4-10-15,-7 4-57 16,-6-1 47-16,-1-3-5 0,-12 0-46 16,0 4 67-16,-7 3-19 15,6-3-50-15,-6-4 58 16,-6 0-3-16,6 0-15 0,0-4 7 16,-7 1-15-16,7-5-21 15,-6 5 39-15,-14-1 5 0,7 0-15 16,6 0 10-16,1 1-10 15,6 3-14-15,-7-4 14 16,7 8 2-16,-7-4 2 16,1 7-7-16,-7 1-3 0,-7-1 23 15,-13 4-23-15,0-4 2 16,-6 1 0-16,-1 3-4 16,-6 0 13-16,7 0-15 0,-7 0 4 15,0 4 9-15,0-4 6 16,0 4-9-16,7 1 4 0,-7-2-10 15,0 1 17-15,-7-4-6 16,-13 0-10-16,-13 0-4 0,-6-7-30 16,-7-4 60-16,7 4 17 15,-1-4 10-15,1 0 6 16,6-4-15-16,7 8 1 16,6-1-8-16,0-3-27 0,14 0 23 15,-1 4 13-15,14-4 16 16,-1 0-49-16,1 0 1 0,6 4 16 15,0-4-34-15,7 0 13 16,0 0-8-16,12 0 31 0,8 0-33 16,6 0 3-16,6-4 16 15,8 4-3-15,-1 0-20 16,13 0-10-16,0 0 20 0,7 0 11 16,7-4-18-16,52 4 21 15,-53 0-2-15,53 0 63 16,0 0-26-16,-53-3 23 0,53 3-25 15,0 0-22-15,0 0-32 16,0 0 40-16,0 0-9 16,0 0-18-16,-46-4-6 0,46 4 38 15,0 0-64-15,0 0 69 16,0 0 30-16,0 0-14 0,0 0 0 16,-46-4-30-16,46 4-11 15,0 0 24-15,0 0 26 0,0 0 48 16,0 0-55-16,0 0-27 15,0 0 2-15,0 0-36 0,0 0-18 16,-26-44 37 0,26 44-30-16,-20-45 7 0,20 45 16 15,0-48-12-15,0 48-5 16,-13-63 5-16,13 11-5 0,-6 4 5 16,6-4 6-16,0-3 4 15,0-4-6-15,0-1-28 0,0-3 36 16,0-4-39-16,0-3 35 15,0 0-13-15,0-4-17 0,0-1 30 16,0 1-6-16,0-3-6 16,-7 3 4-16,7 0-31 0,-6-1 50 15,-1 1-22-15,0 4-13 16,1 4 29-16,-1 3-31 16,-6-4 31-16,7 7-9 15,-1 1-22-15,0 7 21 0,1-3-21 16,-1 7 29-16,7-4-17 15,0 4 6-15,0 0 6 0,0-1-6 16,0 1-8-16,7 0 4 16,-7 4-6-16,6 3 19 0,1 0-6 15,-7 1-3-15,7 3 6 16,-7 37-25-16,6-59 32 16,-6 10-32-16,7 4 24 0,-7 45 6 15,6-66-37-15,-6 14 29 16,0 11 9-16,0 41-24 15,7-48 15-15,-7 48-6 0,6-44-15 16,-6 44 39-16,7-33-26 16,-7 33-11-16,0 0 29 0,7-37-13 15,-7 37 6-15,0 0-10 16,19-38 4-16,-19 38-31 16,0 0 46-16,33-37-25 0,-33 37-11 15,0 0 39-15,40-30-15 16,-40 30-9-16,52-18 10 0,-12 7-4 15,-1 0-33-15,-6 3 38 16,6 5 5-16,7-1-30 16,0 4 20-16,0-7 0 0,7 3-78 15,6-3 39-15,0 3 28 16,0 0-11-16,0 0 10 16,14-3 17-16,-8 3-19 0,8 1 21 15,-1-1-7-15,0-3-16 16,7 3 16-16,-7 0 12 0,1-3-25 15,12 7 3-15,-6 0 13 16,6 0-1-16,7 7-12 0,7-3 18 16,13 3-18-16,6 1 3 15,0-1 36-15,7 4-34 16,0-3 5-16,0 3 17 0,-7-4-41 16,0 4 16-16,1-4 23 15,-1-3-22-15,0 0-6 16,-6 0 30-16,0-1-69 0,-7 1 1 15,-7-4 46-15,7 0-19 16,-13 4-1-16,0-1 35 0,0-3-6 16,-6 0-25-16,-1 0 23 15,-6 4 10-15,7 3-38 0,-8 1 52 16,8-4-19-16,-7 3-18 16,0-3 24-16,-1-1-25 0,1 5-1 15,0-8-22 1,-7 0-38-16,7-4 1 0,-6 0 6 15,-8 1 10-15,8 3 21 16,-1-8 18-16,7 5 8 0,6-1-3 16,1 0 12-16,-1 0 5 15,7 4-20-15,-7 0 15 0,1-3 6 16,-1 3-21-16,1 3 1 16,-7-3 32-16,6 4-12 0,0 0-27 15,-12 0 21-15,-1-1 24 16,7 1-24-16,-13-8-22 15,-1 4 39-15,1 0-20 16,0-3 3-16,-1 3 25 0,1-4-18 16,6 4-18-16,-6-4 20 15,6 4-18-15,1 4-23 0,-1-4 35 16,0-4-3-16,-6 8-11 16,0-4 4-16,6-4 20 15,-6 8-26-15,-1-4 13 0,8 4 6 16,-8-4 9-16,-6 0-41 15,1 0 42-15,-8 3-6 0,1-3-36 16,-7 0 37-16,0-3-11 16,-7 3-8-16,-39 0 10 0,46-4 10 15,-46 4-15-15,46 0-1 16,-46 0 8-16,40 0 3 16,-40 0-3-16,46-4-11 15,-46 4 16-15,32-4-31 0,-32 4 19 16,0 0 24-16,40-3-35 15,-40 3 3-15,0 0 30 0,0 0-30 16,0 0-4-16,0 0 15 16,0 0-4-16,0 0-4 0,33 40 8 15,-20-3 25-15,-7 5-41 16,-6 2 13-16,7 8 10 0,-7 7 11 16,0 0-18-1,0 8 16-15,7 7-16 0,-1 4 32 16,1 7 1-16,-1 0 4 15,1 4 11-15,6 3-4 0,0 2 32 16,-6-2 7-16,6 0-19 16,-7 1-45-16,8-4-4 0,-8-7-1 15,1-1-14-15,-1-4 7 16,1-6 6-16,-7 4-20 16,0-9 27-16,6 1-38 0,1-1 34 15,-7-3 1-15,0 0-46 16,0 0 57-16,7-3-42 15,-1 2 0-15,1 1 32 0,-1-7-32 16,1-1 25-16,-1-3 2 16,1-4-22-16,6 1 19 0,-6-5-10 15,-1 0-3-15,1-3-10 16,-7-41 17-16,13 63 1 16,0-19-12-16,-13-44 26 0,13 52-11 15,-13-52-27-15,20 48 37 16,-20-48-21-16,13 45 3 0,-13-45-11 15,7 34 1-15,-7-34 21 16,0 0-22-16,0 0 21 0,19 40-2 16,-19-40-14-16,0 0 3 15,0 0 26-15,0 0-37 0,0 0 23 16,0 0-9-16,0 0 8 16,0 0 19-16,0 0 3 15,0 0 26-15,0 0-24 16,0 0-16-16,33 15-5 0,-33-15 3 15,0 0-8-15,0 0-30 16,0 0-61-16,46-15-196 0,-46 15-230 16</inkml:trace>
  <inkml:trace contextRef="#ctx0" brushRef="#br0" timeOffset="2564">9413 1440 474 0,'0'0'139'0,"0"0"1"15,40 7 10-15,19-10 2 16,20-5 25-16,26-3 3 0,26 3-31 16,34-7-19-16,5 4-34 15,14 0-38-15,7 4 6 0,0-1-20 16,-1 4-41-16,-12 1 15 16,-14 3-6-16,-26 0-16 0,-20 0 1 15,-19 0 7-15,-34 0-4 16,-12 0-12-16,-53 0-7 15,39-4-24-15,-39 4-86 16,0 0-27-16,0 0-12 0,0 0-15 16,0 0 12-16,0 0 7 15,-52-33 38-15,12 7 19 0,1 8 34 16,0-1 30-16,-1 4 20 16,1 0 20-16,39 15 3 15,-46-14 7-15,6-1 13 0,40 15 2 16,0 0 43-16,-46-11-5 15,46 11-12-15,0 0-36 0,0 0-1 16,0 0-2-16,0 0 68 16,0 0-5-16,0 0 5 0,40 22-3 15,6 0-16 1,0-3 24-16,0-5-4 0,6 1-58 16,1-4 33-16,-7 0-62 15,-7 0 17-15,-39-11 5 0,0 0 6 16,40 12-17-16,-40-12 24 15,0 0-50-15,0 0 8 0,0 0 13 16,-53 48 48-16,1-11-45 16,-8 4-5-16,1-4-5 15,7 4 39-15,-1-4-23 0,1 0-25 16,6 0 39-16,13-8-44 16,33-29-1-16,-40 37-230 15,40-37-211-15</inkml:trace>
  <inkml:trace contextRef="#ctx0" brushRef="#br0" timeOffset="3472">16747 569 536 0,'0'0'69'0,"0"0"-4"16,0 0-26-16,0 0 0 15,0 0 30-15,0 0 41 0,0 0 10 16,-13 40-29-16,-14-2 52 16,-12 7-60-16,-7-5-26 0,-7 5-6 15,-6 3-19-15,0-4-11 16,7 4-17-16,6-7-32 15,19-4 37-15,27-37 16 16,-33 52 38-16,20-11-7 0,13-41-31 16,13 48-4-16,-13-48-8 15,33 37 13-15,-33-37-35 16,33 30 9-16,-33-30-16 0,0 0 27 16,0 0-1-16,0 0-4 15,0 0 36-15,0 0-80 0,0 0 48 16,0 0-25-16,0 0 15 15,-46 11 0-15,0-11-13 16,0 0 13-16,0-4-12 16,7-3 19-16,-7 3 14 0,46 4-35 15,-46-22 37-15,0 3-17 16,46 19-21-16,0 0 15 16,-46-48-6-16,46 48 19 0,-40-44-21 15,40 44-21-15,-39-37 50 16,39 37-21-16,0 0 3 0,-26-34 9 15,26 34-15-15,0 0 8 16,0 0-18-16,-46-26 0 0,6 22 29 16,1 8-9-16,-1 7-19 15,1 7 15-15,6 6-14 16,33-24 32-16,-53 48-21 16,14 0 0-16,13-4 20 0,13 0-34 15,6 4 18-15,14-3 11 16,12-1-165-16,14-7-219 15,7-4-149-15</inkml:trace>
  <inkml:trace contextRef="#ctx0" brushRef="#br0" timeOffset="3689">16300 210 1461 0,'0'0'109'0,"0"0"68"16,0 0-84-16,0 0-43 16,0 0-50-16,0 0-259 0,0 0-220 15</inkml:trace>
  <inkml:trace contextRef="#ctx0" brushRef="#br0" timeOffset="3877">15781 1921 1148 0,'0'0'353'0,"39"45"-38"15,1-23-138-15,6-15-68 0,0-7-65 16,0-11-230-16,0-11-370 16</inkml:trace>
  <inkml:trace contextRef="#ctx0" brushRef="#br0" timeOffset="4336">14835 913 1222 0,'0'0'223'0,"0"0"-42"0,0 0-97 16,0 0-28-16,0 0 80 15,0 0-40-15,-27 37-57 16,21 4-20-16,-1-3 5 0,7-1-8 16,-6-4-6-16,6-33 2 15,-14 41-1-15,14-41 15 0,-26 33-26 16,26-33 3-16,-46 22 36 16,7-18 1-16,12-8 0 0,27 4 10 15,-39-33 4-15,13-4 15 16,-1-11-15-16,8-7-19 15,6-17-8-15,-1-5-19 16,1-8-18-16,7-8 13 0,-1 0 20 16,-6 12 63-16,7 11-25 15,-1 18-40-15,-6 15 9 0,13 37-12 16,0 0-33-16,-7-37-7 16,7 37 22-16,0 0-11 0,0 0-192 15,0 0-224-15,-33 74-235 16,27 0-47-16</inkml:trace>
  <inkml:trace contextRef="#ctx0" brushRef="#br0" timeOffset="4505">14992 1791 827 0,'0'0'289'16,"7"37"88"-16,-7-37-94 15,0 0-98-15,0 0-76 0,0 0-81 16,0 0-45-16,0 0-312 16,0 0-271-16</inkml:trace>
  <inkml:trace contextRef="#ctx0" brushRef="#br0" timeOffset="4828">14138 176 930 0,'0'0'308'16,"-13"-40"5"-16,13 40-48 0,0 0-97 15,0 0-82-15,0 0-52 16,0 0 99-16,0 0 15 0,0 62-68 15,0 21-7-15,13 2 13 16,7 7-20-16,6-7-29 16,-6 1-2-16,0-5-20 15,-1-3-21-15,-6-12 6 0,-6-7 4 16,-14-3-20-16,-19-7-37 16,-13-8-150-16,-7-5-156 0,0-10-113 15,-7-3 1-15,7-9 17 16</inkml:trace>
  <inkml:trace contextRef="#ctx0" brushRef="#br0" timeOffset="5084">13816 132 778 0,'0'0'84'15,"0"0"-12"-15,0 0 140 16,0 0 71-16,0 0-22 16,13 59-52-16,7 12 3 0,0 3-45 15,6 4-33-15,0 3-53 16,1 0-51-16,5 5 0 0,1-5-19 16,-6-7-17-16,-1-7 9 15,-13-4-142-15,-6-8-277 16,-14-10-251-16</inkml:trace>
  <inkml:trace contextRef="#ctx0" brushRef="#br0" timeOffset="5540">13645 821 564 0,'0'0'121'16,"0"0"-2"-16,0 0 1 15,0 0 103-15,0 0-67 16,0 0 21-16,0 0-28 16,0 0-41-16,0 0 7 0,0 0-27 15,0 0-47-15,0 0 13 16,-46 37-43-16,46-37 18 0,-46 44 3 16,7-3 14-16,13-8 1 15,-1 9 0-15,8-1 23 16,5 7-13-16,1 3-13 0,7 1 8 15,6 7-4-15,0-3 22 16,0-1-27-16,6-2-4 0,-6-13 6 16,-6-6 34-16,-1-5 7 15,7-29-26-15,-26 33-18 16,-7-10-23-16,-6-16 33 0,-7-3 17 16,0-12 14-16,6-7 14 15,-6-10 5-15,7-5-26 0,-1-11-25 16,14-10-17-16,0-9 4 15,13-7-7-15,13-3-10 16,6 7-2-16,14-3-12 0,6 6-12 16,7 8-29-16,26 11-84 15,0 8-110-15,0 11-176 0,14 11-228 16,-1 11-193-16</inkml:trace>
  <inkml:trace contextRef="#ctx0" brushRef="#br0" timeOffset="5721">13350 2040 1152 0,'0'0'417'0,"0"0"11"16,6 44-90-16,-6-44-122 0,46 22-91 15,13-18-61-15,14-4-50 16,12-4-233-16,0-11-410 0,1-7-295 15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6:44.342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0 890 884 0,'0'0'197'16,"0"0"17"-16,0 0 3 0,0 0-30 16,0 0-42-16,39 0-48 15,-6-4-67-15,6-3-4 16,20-4-19-16,14-4 7 0,12 4-12 16,14 0-5-16,12 0 20 15,8 0-21-15,-14 3 39 16,-7 5-53-16,-12-1 36 15,-20 0-24-15,-20 4 6 0,-46 0 15 16,46 0-49-16,-46 0 19 16,0 0-38-16,0 0-54 0,0 0-46 15,0 0-56-15,-46 15-1 16,6 0 47-16,-12 3 27 0,-1 5 3 16,-13-1 19-16,7 4 63 15,-13-4 42-15,6-4-15 16,0 1 14-16,1-1 32 0,12-7 11 15,1 4 60-15,6-4 7 16,6-3 49-16,40-8-8 16,-33 11-10-16,33-11-15 15,0 0 9-15,0 0 4 0,0 0 32 16,0 0-10-16,0 0 69 16,0 0-16-16,0 0-41 0,53 22-36 15,6-7-36-15,0-8-36 16,13-3-8-16,1-4-9 0,6 0-12 15,-1 0-26-15,8-4-5 16,-7-7 5-16,-7 0-11 0,-6-11-156 16,-7 3-279-16,-7-10-342 15</inkml:trace>
  <inkml:trace contextRef="#ctx0" brushRef="#br0" timeOffset="2524">676 683 579 0,'0'0'136'0,"0"0"16"16,0 0-16-16,0 0-45 15,0 0-8-15,0 0 50 16,0 0 21-16,53-11 70 0,-7 15-44 16,7 11 2-16,6 10 8 15,0 1-26-15,0 8-56 0,7-1-35 16,-1-4-40-16,-5 5-15 16,-8-8-9-16,-6-4 5 0,-6-4 3 15,-40-18-13-15,39 15 4 16,-39-15 4-16,0 0-2 0,0 0 9 15,0 0 4-15,0 0-17 16,0 0-17-16,0 0 6 16,0 0 19-16,0 0 29 15,0 0 2-15,0 0-20 0,0 0-12 16,0 0 6-16,-46 18 25 16,46-18-6-16,-46 37 9 0,7 0 1 15,12 0-15-15,1-3-7 16,0 2-17-16,26-36 3 0,-27 52-7 15,8-15 11-15,19-37-2 16,-13 41-8-16,13-41-6 0,0 0-7 16,-7 33-14-16,7-33-46 15,0 0-96-15,0 0-153 0,0 0-244 16,0 0-158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4:43.6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1631 715 956 0,'0'0'321'15,"0"0"-32"-15,0 0-16 0,0 0-13 16,0 0-49-16,0 0-52 15,0 0-44-15,0 0-58 16,0 0-18-16,0-29-26 0,7-1-25 16,-1 1-23-16,7-8-32 0,0-1 4 15,1-6-7-15,5-1 3 16,8 1-9-16,5 2 47 0,-12 9-10 16,-20 33 20-16,40-26 27 15,-8 11 15-15,1 15 33 0,-6 11 3 16,5 8-6-16,-5 3 7 0,6 4-31 15,-1 1 5-15,-32-27 0 16,33 29-12-16,-33-29 8 0,33 30 3 16,-33-30 13-16,0 0 18 15,0 0-19-15,0 0-9 16,0 0-19-16,0 0-17 0,-52 33 5 16,6-11 5-16,-14-7-10 0,1 0-3 15,0 1 8-15,-7-5-12 16,7 0 19-16,-6-7-9 0,12-1 3 15,7-3-16-15,7-3 5 0,6-5 14 16,6-10-3-16,27 18-14 16,-26-35 5-16,13 2 7 0,0 0 3 15,6 0-12-15,7 7-1 16,0 26 22-16,-6-34 18 16,6 34 0-16,0-23 17 0,0 23 11 15,0 0 20-15,0 0 3 0,-33 37 9 16,0 5 16-16,0 2-26 15,-6 8-6-15,-1-3-17 0,7-1-19 16,1-4-29-16,5 1-2 16,1-11-24-16,0-8-110 0,26-26-154 15,0 0-276-15,-34 33-420 0</inkml:trace>
  <inkml:trace contextRef="#ctx0" brushRef="#br0" timeOffset="193">1276 177 2082 0,'26'-26'334'16,"-26"26"-56"-16,0 0-114 15,33-15-83-15,-33 15-77 0,0 0-180 16,0 0-263-16,0 0-278 0,0 0-63 15</inkml:trace>
  <inkml:trace contextRef="#ctx0" brushRef="#br0" timeOffset="505">664 423 1370 0,'7'-42'352'0,"-7"42"4"16,32-33-48-16,-5 14-98 16,12 4-47-16,-6 15-23 0,0 4-15 15,-33-4-16-15,33 19-10 0,-33-19-4 16,19 37-24-16,-19-8-7 16,-19 2-7-16,-21 2-15 0,-12 0-15 15,-7-3-16-15,-20-1 1 16,0 2-5-16,-13-5 5 15,6-4-9-15,1-4 4 0,13-7-7 16,-1-3 0-16,21-8-41 0,12-8-85 16,8-14-84-16,32 22-101 15,-20-44-184-15,13-5-259 0,14 1-89 16</inkml:trace>
  <inkml:trace contextRef="#ctx0" brushRef="#br0" timeOffset="693">414 2 2467 0,'33'-11'427'16,"-33"11"-30"-16,0 0-18 0,0 0-26 16,0 0-95-16,40 18-113 0,-40-18-67 15,0 0-43-15,39 15-212 16,-39-15-215-16,0 0-198 0,0 0-509 15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6:50.874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0 1543 655 0,'-13'38'148'0,"13"-38"35"15,0 0 74-15,0 0 32 0,0 0 44 16,0 0-17 0,0 0-36-16,0 0-58 0,0 0-110 15,0 0-53-15,27-35 2 16,-8-5-22-16,1-2-12 0,-6-6-14 16,6-8-13-16,6-1-9 15,-6 1 9-15,-6-1 6 0,6 6-6 16,-1 2-3-16,-5 0 7 15,-1 4-14-15,1 7 16 0,-8 9-6 16,-6 29-10-16,14-38 10 16,-14 38 7-16,6-26-7 0,-6 26 0 15,0 0 0 1,0 0-5-16,0 0 13 0,0 0-15 16,0 0 2-16,0 0 5 15,0 0 0-15,0 0-4 0,0 0 13 16,0 0-15-16,0 0 11 15,0 0-21-15,0 0 20 0,0 0-4 16,0 0 0-16,0 0 15 16,0 0-29-16,7-30 24 0,-7 30-20 15,0 0 13-15,-7-34 1 16,7 34-12-16,-13-33 14 0,13 33-6 16,-7-34-12-16,-6 0 22 15,-1 4-16-15,14 30 9 16,-13-48-12-16,0 10 5 0,6 1 14 15,1-1-17-15,6 38 7 16,-13-45 7-16,13 45-16 0,0-41 12 16,0 41-3-16,-7-42-6 15,7 42 14-15,0 0-8 16,0-37-5-16,0 37 5 0,0 0 7 16,0 0-20-16,0 0 20 15,0-38-5-15,0 38-11 0,0-29 14 16,0 29 1-16,0 0-14 15,7-31 20-15,-7 31-23 16,0 0 0-16,0 0 26 0,0 0-27 16,0 0 15-16,0 0 3 15,0 0-21-15,0 0 24 0,0 0-18 16,0 0 9-16,0 0 9 16,0 0-12-16,0 0 13 0,0 0-21 15,0 0 14-15,0 0 1 16,0 0-9-16,0 0 12 0,0 0-23 15,0 0 25-15,0 0-2 16,0 0-16-16,39 31 19 0,-5 10 4 16,-8 8 12-16,-6 7-10 15,7 0-7-15,-7 4 12 16,6 3-8-16,1-3-3 16,0 4 30-16,6-4-5 0,0-7-10 15,-6-1 7-15,7-7-8 16,-8-4-8-16,0-11 10 0,-26-30-20 15,34 34-1-15,-34-34 8 16,0 0-13-16,0 0 13 0,33 26 11 16,-33-26-5-16,0 0 4 15,33-3-17-15,-33 3-13 0,34-31 16 16,-15-6-14-16,1-8 5 16,1-4-6-16,-2-14-1 0,-5-8 7 15,5-9-4-15,2-6 4 16,-8-3 0-16,7 3-14 15,-7 0 14-15,7 11-9 16,0 4 12-16,0 11-14 0,-7 7 6 16,0 8 5-16,2 8 0 15,-15 37 4-15,0 0-10 0,0 0 2 16,0 0 4-16,0 0 0 16,6 41-5-16,1 7 10 0,-7 12 11 15,0 8-6-15,6 7-4 16,-6 0-3-16,7-4 5 0,6 0-12 15,-6 0 17-15,6 0-4 16,7-3 0-16,7-1 2 16,6 1 2-16,0-4 8 0,13-9-2 15,8-2 3-15,0-4-5 16,5-5-4-16,-6-2-5 0,1-9 4 16,-8-2-8-16,-6-9-4 15,-40-22 6-15,47 27-1 0,-47-27-1 16,0 0 4-16,0 0-4 15,33 29-4-15,-33-29 3 0,0 0-3 16,0 0 0-16,0 0-5 16,0 0 5-16,0 0-19 0,0 0-47 15,0 0-87-15,0 0-125 16,0 0-187-16,0 0-199 16,0 0-97-16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5:57:05.15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33 1074 0,'0'0'-75'0,"0"0"21"16,0 0-40-16,7-33-24 15,-7 33-57-15,0 0-84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5:07.3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72 0 1531 0,'0'0'-135'0,"-39"18"-57"0,39-18-36 15,-33 4-37-15,33-4-37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0:44.061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0 202 544 0,'0'0'108'15,"0"0"-35"-15,0 0-7 16,0 0 49-16,0 0 30 0,0 0 8 15,0 0 19-15,52-7-27 16,-52 7-31-16,53-4 7 0,-7 4-10 16,0 4 13-16,-46-4-33 15,65 7 9-15,-5-3 2 16,-1-1 15-16,6 5-21 0,1-1-35 16,0 0-14-16,6-3-14 15,-6 0-16-15,0 7 13 16,-1-4-17-16,-6 1-1 15,-6-5-25-15,-7 1 8 0,0 0-6 16,-7-1 11-16,1 1 6 16,-1 0 8-16,-6 0 0 0,7 3-10 15,-1-3 7-15,0-4-2 16,7 3 24-16,-6-3-6 0,12 0 1 16,-12 8-1-16,6-5 6 15,-7-3-14-15,1 0-10 16,-8 0-13-16,-32 0 4 0,53 0 11 15,-14 0 8-15,-39 0-17 16,46-3 0-16,-46 3-6 16,53-4 1-16,-14 0-6 15,-39 4 9-15,40 0 17 0,-40 0-17 16,39-3-7-16,-39 3-4 16,0 0 14-16,33 0 8 0,-33 0-11 15,0 0 11-15,0 0-16 16,40-4-7-16,-40 4 3 15,0 0 14-15,0 0 2 0,46-11 0 16,-46 11-2-16,32-8-11 16,-32 8 0-16,0 0-3 0,46-14 11 15,-46 14 11-15,0 0-8 16,33-11-9-16,-33 11-3 16,0 0 13-16,0 0 9 15,0 0-15-15,0 0 7 0,40-26-22 16,-40 26 15-16,0 0 0 15,0 0 10-15,0 0-17 0,0 0 11 16,39-26-21-16,-39 26 26 16,0 0 0-16,0 0 46 0,0 0 2 15,0 0 3-15,0 0-29 16,0 0-17-16,0 0-2 16,0 0-6-16,-46-30-11 0,0 12 5 15,0 7 2-15,7 3-2 16,-14 5 13-16,-6-1 2 15,0-3-5-15,-7 7 3 0,-6-4 0 16,0 4 8-16,-1 4 9 16,1-4-11-16,0 0-1 15,-1 0 10-15,1 0-1 0,7 0-17 16,-1-4 9-16,0 4-13 16,0 4 7-16,7-4 8 0,0 0-15 15,0-4 23-15,6 0-18 16,1 4 2-16,-1-3 5 0,1 3-9 15,-1-4 4-15,7 4-9 16,-6-4-8-16,-1 4 1 0,0-4 14 16,14 4-21-16,0-3 14 15,39 3-4-15,-46 0-3 16,46 0 13-16,-46 0-17 16,46 0 16-16,0 0-15 0,-40-4 11 15,40 4-10-15,0 0 12 16,0 0-2-16,0 0-11 0,0 0 14 15,0 0-18-15,0 0 21 16,0 0-11-16,0 0 2 0,0 0 2 16,0 0-9-16,0 0 14 15,0 0-14-15,0 0 8 0,0 0 3 16,0 0-13-16,0 0 11 16,0 0-16-16,0 0 22 15,0 0-19-15,0 0 12 16,0 0-11-16,0 0 8 0,0 0 8 15,0 0-12-15,0 0 7 16,0 0-10-16,0 0 18 0,0 0-18 16,40-26 11-16,19 11-7 15,0 1 12-15,13 3-18 0,14 3 17 16,6 1-15-16,0-1 18 16,13 8-16-16,6-3 1 0,8 6 7 15,-1-3-10-15,0 4 18 16,-6 3-11-16,0 1 0 15,-14-1 10-15,-6 4-18 16,-6 0 16-16,-14-3-14 0,-13-1 3 16,-13-3 13-16,-13 3-15 15,-33-7 7-15,39 4-2 0,-39-4 0 16,0 0 2-16,40 7-10 16,-40-7 17-16,0 0-7 0,39 8-11 15,-39-8 14-15,0 0-13 16,0 0 16-16,0 0-8 15,40 7-8-15,-40-7 21 0,0 0-21 16,0 0 11-16,39 4-3 16,-39-4-5-16,0 0 13 15,0 0 0-15,0 0 19 0,0 0 11 16,0 0-7-16,0 0 20 16,0 0-17-16,0 0 0 0,0 0-14 15,0 0-17-15,0 0 9 16,0 0-21-16,-39 0 19 0,-7-4-21 15,0 0 19-15,-14 4-13 16,-5-3 11-16,-8 3-6 16,-5-4-10-16,-14 4 19 0,0 4-16 15,-14-4 15-15,8 0-17 16,-1 0 13-16,7 0-9 16,7 0 9-16,6 0 1 0,0 3-13 15,14-3 15-15,-1 0-11 16,7-3 9-16,6-1-5 0,1 4 0 15,6-4 8-15,6 1-18 16,40 3 14-16,-52-4-7 0,12 0 3 16,40 4 0-16,-33-3 0 15,33 3 0-15,-39-4 0 16,39 4 3-16,0 0-10 0,-40-7 11 16,40 7-9-16,0 0-1 15,0 0 13-15,0 0-16 16,0 0 17-16,0 0-14 0,-39-4 9 15,39 4 3-15,0 0-11 16,0 0 8-16,0 0-7 0,-46-8 12 16,46 8-8-16,0 0-9 15,-39-7 12-15,39 7-9 16,0 0 11-16,0 0-5 0,0 0 0 16,0 0 0-16,-33-4-11 15,33 4 8-15,0 0-17 0,0 0-45 16,0 0-29-16,0 0-73 15,0 0-98-15,0 0-269 0,0 0-430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5:18.2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9633 1854 1612 0,'-13'26'371'0,"0"4"-21"16,0-4-49-16,-7 3-105 15,-6 1-48-15,0-4-50 0,-7 0-30 16,0-4-23-16,0-4-4 16,0-3-20-16,7-4-17 0,0-4 14 15,26-7 17-15,-20 0-18 16,20 0 3-16,-33-14-13 0,33 14-12 16,-26-34 12-16,6-3-5 0,7-3-8 15,0-12 6-15,6-11-9 16,-6-7 12-16,7-4-3 0,6-3-3 15,-7 3 12-15,7 7-15 16,-7 1 9-16,-6 10-15 0,7 12 4 16,6 7-40-16,0 37-60 15,-13-30-74-15,13 30-114 0,0 0-88 16,0 0-133-16,-27 41-37 0,14 7-27 16</inkml:trace>
  <inkml:trace contextRef="#ctx0" brushRef="#br0" timeOffset="256">9206 2394 1164 0,'0'0'379'0,"0"0"18"0,0 0-63 16,0 0-81-16,0 0-33 0,33 22-58 15,-33-22-35-15,46 7-46 16,-6-7-35-16,-1 0 7 0,0 4-18 15,-6-4-8-15,0 4-5 0,0 3-2 16,-33-7 8-16,33 15-8 16,-33-15-8-16,0 0 3 0,6 33-19 15,-6-33-58-15,-26 33-96 0,-13-10-142 16,-14-5-130-16,1-3-168 16,-8-11-35-16</inkml:trace>
  <inkml:trace contextRef="#ctx0" brushRef="#br0" timeOffset="588">8510 1681 1131 0,'0'0'324'15,"0"0"17"-15,0 0-45 0,0 0-28 16,-27 37-64-16,14 7-51 0,7 0-31 15,6 1-18-15,0 3-9 16,6-4-37-16,1 0-4 0,-7-3 0 16,6-4-1-16,1-7 18 15,-7-30-1-15,-20 37 1 0,20-37-29 16,-46 36-17-16,-6-13-5 16,-14-5-20-16,-13-3 11 0,-13-8-5 15,-13-3-15-15,-7-4 14 0,-13-7 6 16,7-5-19-16,-7-2-3 15,14-5 3-15,12 8-80 0,20-4-100 16,13 4-121-16,14-3-135 0,19 2-204 16,33 12-88-16</inkml:trace>
  <inkml:trace contextRef="#ctx0" brushRef="#br0" timeOffset="812">9620 576 2170 0,'0'0'278'0,"0"0"-78"0,0 0-100 0,-46-18-48 15,-19 21-23-15,-8 16-7 16,-12 7-76-16,-14 7-164 15,-12 4-227-15,-8 0-225 0,-12 11-40 16</inkml:trace>
  <inkml:trace contextRef="#ctx0" brushRef="#br0" timeOffset="1184">6689 1655 1091 0,'0'0'334'0,"40"-11"17"15,-40 11-27-15,20 7-42 0,-20-7-74 16,13 30-52-16,-7-1-32 16,-6 1-39-16,0-30-22 0,-6 37-33 15,-1-8-13-15,7-29-4 0,-6 34 3 16,6-34-5-16,0 0-11 15,-20 33 0-15,20-33 3 0,0 0 7 16,-40 29 11-16,8-10 11 0,-1-8-14 16,0 0 2-16,-7-4 10 15,-6 16 34-15,0 3-17 16,0 7-1-16,0 4 7 0,-13 3-3 16,7 8-2-16,-1 0-22 0,1 4-8 15,-1-4-8-15,14 0-21 16,-1-11-161-16,1-11-148 0,39-26-197 15,-40 37-197-15,40-37-44 0</inkml:trace>
  <inkml:trace contextRef="#ctx0" brushRef="#br0" timeOffset="1402">7504 753 1880 0,'0'0'405'16,"0"0"-31"-16,0 0-104 0,-33 19-94 15,-13 10-80-15,-13 8-47 16,-13 8-37-16,0-5-7 0,-7 5-82 16,-7 6-174-16,-6-3-268 0,0 4-258 15,-6 7-3-15</inkml:trace>
  <inkml:trace contextRef="#ctx0" brushRef="#br0" timeOffset="1634">5664 1806 1390 0,'33'-7'384'0,"0"18"-49"0,13 4-35 15,-7 7-94-15,1 4-82 16,-7 0-51-16,-7-4-18 0,-6 7-10 16,-14 1-14-16,-12 0-21 0,-21 3-59 15,-12 0-95-15,-14-3-119 16,-12-1-129-16,-1 4-101 16,-6-3-29-16,-1-8-23 0</inkml:trace>
  <inkml:trace contextRef="#ctx0" brushRef="#br0" timeOffset="1956">6006 1112 1908 0,'0'0'404'16,"0"0"-51"-16,0 0-89 0,-33 37-101 15,-6-4-80-15,-7 4-45 0,-13 0-19 16,-14 7-10-16,-12 8 0 16,-14 14-9-16,-6 5 3 0,-7 6 0 15,-6 12-3-15,0 3 3 0,0 1 35 16,6-1 1-16,13 0-9 16,7-3-19-16,20 3-11 0,13-3 2 15,20 0 3-15,19-4 4 0,20-4-6 16,20-3-12-16,26-1-2 0,6-10-15 15,20-8-44-15,14-7-77 16,12-12-163-16,1-10-273 16,0-19-214-16</inkml:trace>
  <inkml:trace contextRef="#ctx0" brushRef="#br0" timeOffset="2173">4626 990 2338 0,'0'0'300'0,"0"0"-60"0,-26-26-93 16,26 26-86-16,0 0-23 15,0 0-25-15,0 0-132 16,0 0-198-16,0 0-313 0,0 0-173 15</inkml:trace>
  <inkml:trace contextRef="#ctx0" brushRef="#br0" timeOffset="2976">3930 1411 1770 0,'0'22'334'0,"6"4"-49"16,-6-26-68-16,40 37-89 0,-8-4-59 15,8-7-28-15,-40-26-20 16,33 30-8-16,-33-30-8 0,0 0 0 16,19 33-8-16,-19-33-19 0,0 0-13 15,-19 33-3-15,19-33-20 16,0 0-9-16,-33 19-13 0,33-19-20 15,0 0 10-15,0 0-11 0,-26-41 2 16,6 4 25-16,13 0 41 16,1 4 14-16,6 33 13 15,-20-30 6-15,20 30-16 0,-33-22 30 16,0 19 2-16,0 3 20 0,1 11 20 16,-1 7 7-16,33-18-21 15,-40 37-10-15,14-4-18 0,6-3-2 16,14-1-12-16,6-29 9 0,6 37-4 15,-6-37-5-15,33 34 4 16,7-12-9-16,-1-11 5 0,0-4-8 16,1-3 12-16,-1-4-4 0,-39 0 3 15,33 0 1-15,-33 0 0 16,0 0-4-16,0 0 23 16,0 0 15-16,0 0-16 0,0 0 0 15,0 0-5-15,-33 26 0 16,-6 0-7-16,-7-1-15 0,0 1 5 15,0 4 0-15,0-1-7 0,6 5 7 16,1-5 0-16,13 5 3 16,-1-1-7-16,14-4 4 0,7 1-4 15,6-30-17-15,19 41 2 0,-5-8 7 16,-14-33-1-16,26 33-2 16,-26-33-2-16,0 0 5 0,33 26 17 15,-33-26-5-15,0 0 13 16,0 0 5-16,0 0 7 0,0 0-3 15,-40 18-5-15,-6-7 24 16,0-7 5-16,-13-4-1 0,0-4-20 16,-7 1-12-16,7-5 17 0,0-3 18 15,6 0-5-15,-6-7-21 16,7-12-12-16,12-7-14 0,1 8 23 16,6-5 54-16,7 12 26 0,6 0-5 15,20 22-25-15,-26-11 7 0,26 11-31 16,-33 7-2-16,33-7-33 15,-26 34 10-15,12-1-23 16,1 0 13-16,7-3-17 0,12-1-29 16,-6-29-133-16,13 45-143 0,-13-45-262 15,27 37-156-15</inkml:trace>
  <inkml:trace contextRef="#ctx0" brushRef="#br0" timeOffset="3788">2129 2176 1131 0,'0'0'372'0,"7"-30"39"16,-7 30-71-16,0 0-65 0,0 0-82 15,0 0-46-15,0 0-57 16,0 0 5-16,0 0-41 0,0 0-17 16,0 0-18-16,32 4-12 0,1 7 3 15,-33-11-10-15,40 15 3 16,-7-11-20-16,-33-4 9 0,39 0 0 16,-6-4-8-16,-33 4 11 15,33-22-1-15,-33 22 6 0,26-30 2 16,-26 30-2-16,-7-29 3 15,7 29-3-15,-32-26 5 0,-8 7-1 16,-6 16 12-16,-6 3-13 0,-8 3 5 16,1-3-11-16,7 8 10 0,-7-5-7 15,13 1 5-15,0-4-12 16,19-4 14-16,27 4-15 0,0 0 8 16,-33-22-13-16,33 22 13 0,-13-37-13 15,7 4 16-15,6 3 3 16,0 30-14-16,6-29 8 0,-6 29-7 15,0 0 36-15,0 0 12 16,0 0 45-16,0 0-20 0,0 0-6 16,0 48-22-16,-13-7 3 15,-7-1-25-15,-6-3 5 0,0 0-21 16,-7-4 16-16,0-3-22 0,0-4 18 16,-6-4-21-16,6-4 18 15,0-3-13-15,-6-4 7 0,39-11-15 16,-40 0-2-16,40 0-31 0,0 0-15 15,-26-26 5-15,26-7 2 16,13 0 6-16,7 0 10 0,6 3-7 16,-26 30 29-16,46-33 0 15,-20 11 8-15,-26 22-2 0,33-11 3 16,-33 11 14-16,0 0 0 0,0 0-2 16,0 0 6-16,0 33-9 15,-19-4 7-15,-1 5-6 0,-13-9 11 16,-6 9-8-16,-1-5 10 0,-12 8 2 15,-1 0 3-15,-13 4 2 16,-6-1 3-16,-7 5 15 0,-6-1 9 16,-1 0-10-16,7 1-21 0,1-8 1 15,5 3-17-15,21-3 7 16,-1-11-14-16,20-4 10 0,33-22-18 16,0 0-53-16,-39 34-77 0,39-34-67 15,0 0-156-15,0 0-215 16,-40 25-122-16</inkml:trace>
  <inkml:trace contextRef="#ctx0" brushRef="#br0" timeOffset="3989">1853 1400 2402 0,'72'-15'237'0,"-6"-3"-66"16,0-4-69-16,-7-1-43 16,0 1-34-16,-6 0-141 15,-7 7-150-15,-46 15-183 0,32-11-179 16,-32 11-92-16</inkml:trace>
  <inkml:trace contextRef="#ctx0" brushRef="#br0" timeOffset="4177">1189 1747 2095 0,'0'0'292'16,"0"0"-35"-16,7-26-75 0,-7 26-100 15,0 0-25-15,33-18-84 0,0 7-144 16,-1 7-241-16,-5 4-284 15,-27 0-60-15</inkml:trace>
  <inkml:trace contextRef="#ctx0" brushRef="#br0" timeOffset="4349">1124 3107 1914 0,'46'7'295'0,"6"-7"-54"0,1-7-85 16,6-8-86-16,-7-11-29 16,8-3-94-16,-1-8-166 0,-7-4-306 15,1-7-175-15</inkml:trace>
  <inkml:trace contextRef="#ctx0" brushRef="#br0" timeOffset="4673">236 2157 1546 0,'0'0'341'0,"0"0"16"0,27 4-74 15,6-4-55-15,-7 4-76 0,0-4-23 16,-26 0-26-16,26-4-11 15,-26 4-3-15,0 0-21 0,0 0-22 16,0 0-3-16,0 0-18 0,0 0-21 16,0 0-4-16,14-33 8 15,-8 3-5-15,-19 1-25 16,6-8-7-16,-12 4-19 0,6-4-13 16,6 0-5-16,0 3-25 0,-6-3-14 15,13 4-61-15,0 7-107 16,0 26-168-16,7-33-214 0,-7 33-39 15</inkml:trace>
  <inkml:trace contextRef="#ctx0" brushRef="#br0" timeOffset="4920">309 1696 2128 0,'-20'-30'278'15,"20"30"-4"-15,-20-37-10 16,-6 4-31-16,13 0-41 0,-7-4-74 15,-6 3 21-15,0-3 3 0,-1 0-1 16,1-11 6-16,0 8-39 16,-1-5-50-16,8-6-16 0,6-5-34 15,-7-10 0-15,20-15-8 0,6-23-10 16,21-18-35-16,12-11-30 16,7 8-31-16,13 6-62 0,-6 12-84 15,6 15-50-15,-6 18-36 0,-1 7-123 16,1 16-211-16,-7 14-36 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5:31.0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8581 695 830 0,'0'0'83'15,"0"0"45"-15,0 0 84 16,0 0 14-16,0 29-14 0,20 8-28 16,6 0-10-16,13 4-73 15,7-4-42-15,14 4-25 16,-8-12-19-16,-6-7 1 0,0-7-13 15,-13 0-3-15,-33-15 24 16,39 0-27-16,-39 0-21 0,0 0 21 16,20-30-5-16,-13 4-8 15,-7-7 26-15,0 33 2 0,-27-33 5 16,27 33 19-16,-46-15 11 16,-13 15-20-16,0 15-4 15,0 15 26-15,-7 6 17 0,1 5 19 16,-8 0 10-16,8-1-11 15,-1 1 10-15,7-4-13 0,6-7 1 16,7-1-37-16,0-7-11 16,13-3-23-16,33-19 9 0,-52 11-27 15,12-7 18-15,40-4-32 16,0 0-106-16,-39-12-251 0,39 12-330 16,-33-37-140-16</inkml:trace>
  <inkml:trace contextRef="#ctx0" brushRef="#br0" timeOffset="657">8134 248 804 0,'0'0'267'0,"0"0"63"0,-39 52-13 16,12 3 37-16,8 4-6 15,-1 0-101-15,0 0-67 0,1 0-37 16,-8-7-10-16,-6 4-38 16,-19-5-36-16,-7-3-30 15,-14-3-3-15,-12-5-2 0,-14 1-3 16,-12-4-6-16,-1-8-8 16,-6-3-7-16,13-7 0 0,-1-4-11 15,14-4 8-15,7-4 16 16,13-3-11-16,19-4 4 0,7-4-9 15,46 4-14-15,0 0-29 16,0 0 3-16,0 0 22 0,-13-33 13 16,13 33 8-16,0 0-8 15,39-30 8-15,-6 15 0 16,-33 15-8-16,33-7-1 0,-33 7 25 16,0 0 18-16,0 0-7 15,0 0-1-15,0 0 2 16,0 0-10-16,0 44-3 0,0-44-6 15,0 0-9-15,-33 37 6 16,-6-11 2-16,-7-4 0 0,6-7-5 16,1-4-1-16,6-3-14 15,33-8-9-15,-52 0-7 0,52 0-4 16,-40 0 5-16,40 0-46 16,0 0-20-16,0 0 3 15,-6-41 26-15,6 41 21 0,26-33 20 16,-26 33 18-16,0 0-3 15,46-26 15-15,-46 26-4 0,39 0 14 16,-39 0 35-16,0 0 15 16,0 0-1-16,13 52-3 0,-19-4-16 15,-14-8-27-15,20-40-13 16,-39 56 1-16,-1-16 4 0,40-40-2 16,-59 56-24-16,13-19-81 15,46-37-132-15,-59 33-221 0,59-33-316 16,-72 18-43-16</inkml:trace>
  <inkml:trace contextRef="#ctx0" brushRef="#br0" timeOffset="862">6688 577 1715 0,'40'-11'310'16,"19"-4"-74"-16,13 0-84 0,14-3-88 16,6-1-35-16,-7 4-9 15,1 1-137-15,-8 2-229 16,-18 1-193-16,-21 4-62 0</inkml:trace>
  <inkml:trace contextRef="#ctx0" brushRef="#br0" timeOffset="1081">6235 1087 1591 0,'0'0'395'16,"-13"48"-48"-16,13-48-56 0,-13 48-56 15,13-48-56-15,-13 48-58 16,13-48-56-16,-33 44-39 15,33-44-19-15,-53 33-66 0,53-33-114 16,-59 26-156-16,59-26-207 16,-66 11-91-16,20-15 1 0</inkml:trace>
  <inkml:trace contextRef="#ctx0" brushRef="#br0" timeOffset="1278">6025 510 1597 0,'0'0'360'0,"0"-33"-80"16,0 33-63-16,0 0-11 16,0 0-26-16,-20 41-58 15,7 7-46-15,0 7-28 0,6 8-16 16,-6-4-17-16,6 0-10 16,1-4-14-16,6 1-120 0,-7-12-205 15,7-44-265-15,-13 52-102 16,13-52 26-16</inkml:trace>
  <inkml:trace contextRef="#ctx0" brushRef="#br0" timeOffset="1530">5736 835 1276 0,'0'0'317'15,"0"0"-6"-15,0 0-11 16,-40 30-1-16,7 7 4 0,0 0-48 15,1 3-45-15,-14-3-23 16,-14-3-54-16,-18-5-45 0,-14-3 17 16,-20-4-33-16,-13 0-23 15,0-7-18-15,7-7-3 0,13-1-23 16,13-11-5-16,6 1-6 16,14-9-45-16,13 1-118 0,6-3-95 15,14 2-118-15,39 12-263 16,0 0-256-16</inkml:trace>
  <inkml:trace contextRef="#ctx0" brushRef="#br0" timeOffset="1698">4513 828 1935 0,'53'7'312'16,"6"-3"-69"-16,0-4-100 15,14 0-67-15,5-7-54 0,1-1-172 16,-7 1-306 0,-6-4-317-16</inkml:trace>
  <inkml:trace contextRef="#ctx0" brushRef="#br0" timeOffset="2113">3508 1149 2137 0,'0'0'269'0,"0"0"-103"16,0 0-81-16,-7-48-62 0,21 4-7 15,12 3-10-15,7 1-25 16,6-5-27-16,7 8 3 0,0 0 10 15,-6 12 8-15,-1 2-4 16,0 12 16-16,1 11 9 0,-40 0 8 16,39 23 0-16,-39-23 4 15,0 0 4-15,20 48 25 0,-27-8 4 16,-19 1-7-16,-13-4-8 16,-7-4-2-16,-7-7 12 0,1-4 33 15,-1-7 9-15,14 0 20 16,-1-8-2-16,40-7-10 15,0 0-14-15,0 0-17 0,0 0-28 16,-26-55-11-16,19 3 0 16,14-11-24-16,6-11-57 0,7-11-66 15,-1-3-88-15,1-1-155 16,0 8-199-16,-7 7-111 0</inkml:trace>
  <inkml:trace contextRef="#ctx0" brushRef="#br0" timeOffset="2317">4329 0 2232 0,'0'0'330'15,"-6"52"-59"-15,-14 0-110 0,-26 7-75 16,-6 4-30-16,-14 7-32 15,-13 8-14-15,0 3-141 0,-6 0-215 16,-7 4-254-16,-7 0-151 16</inkml:trace>
  <inkml:trace contextRef="#ctx0" brushRef="#br0" timeOffset="2518">2995 1168 1647 0,'0'0'325'16,"-26"48"-61"-16,26-48-79 15,-26 55-59-15,0-10-49 0,26-45-38 16,-33 55-21-16,33-55-68 16,-46 55-153-16,46-55-221 0,-59 45-134 15,59-45-44-15</inkml:trace>
  <inkml:trace contextRef="#ctx0" brushRef="#br0" timeOffset="2768">2910 850 1627 0,'0'0'268'0,"0"0"-30"15,0 0-26-15,-53-11-47 0,-6 18-13 16,7 12-16-16,-1 10-10 15,-6 1-30-15,6 3-16 0,-6 8 6 16,-6 11-3-16,-1 3-26 16,0 4-22-16,0 4-19 15,1 0-13-15,-1 0 1 16,7 10 2-16,6-6-6 0,-6-4-50 16,7-4-140-16,52-59-210 15,-66 59-386-15,66-59-169 0</inkml:trace>
  <inkml:trace contextRef="#ctx0" brushRef="#br0" timeOffset="2933">2489 1644 2017 0,'0'0'241'16,"0"0"-101"-16,0 0-68 0,0 0-56 15,0 0-89-15,0 0-297 16,0 0-370-16</inkml:trace>
  <inkml:trace contextRef="#ctx0" brushRef="#br0" timeOffset="3158">1629 795 1944 0,'0'0'370'0,"19"44"-53"15,14 0-40-15,7-3-93 0,-8 3-88 16,1 1-30-16,-13-1-24 16,-13 0-11-16,-21 12-50 0,-32 3-102 15,-19 0-161-15,-14 4-230 16,-13-8-207-16,0-3 7 0</inkml:trace>
  <inkml:trace contextRef="#ctx0" brushRef="#br0" timeOffset="3513">1195 717 1864 0,'0'0'290'15,"0"0"-9"-15,-46 7-37 0,0 19-69 16,0 15-30-16,0 11-10 16,-7 7-12-16,-6 18-21 0,7 8-5 15,-1 4-3-15,7 11-28 16,0-4-31-16,7 4-2 16,6-8-16-16,0-11-10 0,-7-3 17 15,1-12 25-15,-14-10-21 16,-6-16-4-16,-6-10 39 0,-1-15-3 15,7-8 25-15,0-11 36 16,-1-14 31-16,60 18-22 0,-46-67-50 16,14-3-48-16,18-7-23 15,8-8-30-15,26-8-61 0,6 5-86 16,20-1-98-16,13 8-72 16,0 11-79-16,7 3-217 0,-14 15-249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5:42.0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45 2476 0,'0'0'324'0,"79"26"-82"16,6-23-118-16,7-6-78 0,-6-16-168 16,6-3-239-16,-7-8-488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5:42.3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 0 3077 0,'32'14'205'15,"-32"-14"51"-15,0 0-88 0,0 0-66 16,40 30-63-16,-7-15-23 16,-33-15-197-16,0 0-197 15,0 0-364-15,0 0-399 16</inkml:trace>
  <inkml:trace contextRef="#ctx0" brushRef="#br0" timeOffset="175">0 0 2695 0,'0'0'206'15,"0"0"-84"-15,0 0-52 0,0 0-50 16,0 0-4-1,0 0-129-15,0 0-190 0,0 0-240 16,0 0-149-16,0 0-32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5:38.3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9295 967 1686 0,'7'-22'271'0,"-7"22"-63"15,0 0-95-15,0 0-46 16,0 0-2-16,0 0-29 0,0 25 8 16,0-25-34-16,0 30 12 15,0-30-18-15,0 0-4 0,-59 26-11 16,-1-11-29-16,-5-12 6 16,-8-6-49-16,1-5 32 0,6-7-5 15,7-3 17-15,20-1 6 16,-1-3 8-16,40 22 30 15,-32-29 3-15,32 29 21 0,0 0-17 16,0 0-9-16,0 0 9 16,0 0-25-16,0 0 33 15,0 0-29-15,0 0 36 0,0 0 3 16,0 40 31-16,6-10-7 16,-6-30-27-16,-6 33 0 0,6-33 5 15,0 0 9-15,-33 26-41 16,-13-15 13-16,-7-11-18 0,1-4 11 15,-1-3 8-15,20-8-23 16,0 0 23-16,33 15-30 0,-33-29 29 16,33 29-23-16,-19-37 21 15,19 37 8-15,-13-30 4 16,13 30 9-16,0 0 41 0,0 0-11 16,32 8 21-16,-5 18-13 15,6 7-18-15,-1 11 40 0,-5 8-26 16,6 7-26-16,-1 0-13 15,1 4 1-15,7 0-18 0,-14-4-10 16,7-4 3-16,-7-7-29 16,0-7-189-16,-26-41-263 0,0 0-284 15</inkml:trace>
  <inkml:trace contextRef="#ctx0" brushRef="#br0" timeOffset="425">9453 237 1703 0,'-53'-44'247'16,"-26"7"-18"-16,-32 14-20 0,-27 12 4 16,-27 15-43-16,-12 18-22 15,-7 26-29-15,0 22-23 16,13 16 2-16,13 10-1 0,27 15-19 15,32 8 33-15,27-1-20 16,33 0-24-16,32 1 0 0,27-4-24 16,32-4-23-16,34-4 7 15,26-11-10-15,19-7-24 0,27-4 11 16,6-11 1-16,0-15-14 16,1-14 0-16,-8-19 6 0,-12-19 3 15,-1-11-15-15,-12-22 5 16,-1-18 10-16,-6-26-14 0,-7-22 2 15,-19-24 9-15,-14-21 6 16,-12-22-13-16,-34-11 5 16,-6 0 8-16,-33 3 1 0,-20 16-17 15,-19 18 9-15,-20 17-6 16,0 20-94-16,-14 19-66 0,-6 18-92 16,-6 22-137-16,-7 18-230 15,-7 15-151-15</inkml:trace>
  <inkml:trace contextRef="#ctx0" brushRef="#br0" timeOffset="1141">6877 978 1869 0,'0'0'296'16,"0"0"-53"-16,0 0-103 0,0 0-62 16,0 0 33-16,0 0-5 15,0 0-27-15,39 15-12 16,-6 7-14-16,0 4-16 0,6-4-27 15,-12 0-6-15,-27-22 10 16,0 0-10-16,0 0-13 0,26 37 16 16,-26-37-4-16,0 0-9 15,-33 29 12-15,-19-10-3 0,-8-12-3 16,-5-3-13-16,-14-4 7 16,7-4-2-16,-7-3-7 0,6 3 15 15,8-3 15-15,12-1-19 16,14 1 0-16,6 3 11 0,33 4-17 15,0 0-3 1,0 0 13-16,0 0 0 0,0 0-5 0,0 0 0 16,0 0 8-1,39-22 5-15,-39 22-16 0,40-18-1 16,-14 10 14-16,-26 8 6 16,33-7-11-16,-33 7-8 0,33-7 17 15,-33 7-3-15,39-4-14 16,-6 0 12-16,-33 4 10 0,33 4-8 15,-33-4-6-15,0 0 12 16,26 7 4-16,-26-7-3 0,0 0 24 16,0 0 14-16,0 0 1 15,0 0-19-15,0 0-9 0,0 0 3 16,-39 22 24-16,-7-7-11 16,-7 7 5-16,-6 4 6 15,-7 4 7-15,7 7-24 0,-7 0 0 16,7 3-14-16,0-3-7 15,7 8 5-15,-1-5-15 0,53-40-6 16,-59 48 9-16,13-7-12 16,46-41-153-16,0 0-116 0,-53 38-184 15,53-38-353-15,0 0-128 16</inkml:trace>
  <inkml:trace contextRef="#ctx0" brushRef="#br0" timeOffset="1325">6607 474 1306 0,'46'-7'304'0,"7"3"-43"16,6 1-111-16,7 3-73 15,0 0-44-15,-7 0-17 0,-7 0-256 16,-6 0-283-16,-46 0-112 15</inkml:trace>
  <inkml:trace contextRef="#ctx0" brushRef="#br0" timeOffset="1798">5793 888 976 0,'13'53'383'16,"-7"-16"2"-16,-6-37-21 0,13 44-73 16,-13-44-65-16,7 44-60 15,-7-44-52-15,0 0-50 0,-39 41-30 16,-7-11-2-16,-7-8-20 16,-6-11-12-16,6-7-4 15,1-4 11-15,6-4-15 16,6-4-5-16,40 8-7 0,0 0-56 15,-39-40-12-15,39 40-1 16,0-48 33-16,13 15 16 0,-13 33 5 16,46-34 35-16,-7 20-7 15,1 6 7-15,-40 8 0 0,46 15 18 16,-46-15 10-16,39 29 37 16,-39-29 69-16,7 37 20 0,-7-37-3 15,-33 48-2-15,-26-11-43 16,-13-11-38-16,-27 0-6 15,-19-7-8-15,-14-1-32 0,0-7 3 16,-13-3-6-16,14-5-14 16,6-10-14-16,7-1 12 0,13-3 6 15,26-3-16-15,13-5-14 16,20 1-81-16,13-8-105 0,33 26-203 16,-6-41-385-16,25-3-226 15</inkml:trace>
  <inkml:trace contextRef="#ctx0" brushRef="#br0" timeOffset="1974">4747 1777 2491 0,'65'26'341'0,"14"-15"-74"16,13-4-104-16,8-11-91 0,-2-7-56 15,-12 0-119-15,-7-4-248 16,0-7-540-16</inkml:trace>
  <inkml:trace contextRef="#ctx0" brushRef="#br0" timeOffset="2178">3873 822 2729 0,'0'0'115'0,"0"0"-41"16,0 0-39-16,0 0-41 16,39 14-234-16,-39-14-391 0,33 8-261 15</inkml:trace>
  <inkml:trace contextRef="#ctx0" brushRef="#br0" timeOffset="2617">3209 1295 2158 0,'0'0'275'0,"7"45"-55"15,-7-45-77 1,0 0-60-16,46 29-28 0,-7-14-19 0,1-11-21 16,-40-4-21-1,52-22-4-15,-12-8-4 0,-14-3 3 16,0-8 0-16,-13-3 11 16,0-4-10-16,-13 4 6 0,-6 7 4 15,-14 7 7-15,20 30 37 16,-52-18 41-16,-14 10-2 0,0 16-15 15,-6 14-28-15,-7 4 33 16,0-1 14-16,0 1 22 0,14-4 22 16,5-3 4-16,8-4 8 15,52-15 40-15,-40 7 35 0,40-7-76 16,0 0-68-16,0 0-22 16,-26-55-20-16,13-1-23 15,6-7 1-15,7-7-10 0,7-8 8 16,-7 0-19-16,7 8-106 15,-1 3-121-15,1 16-89 16,-1 14-61-16,-6 37-155 0,0 0-232 16,0 0-90-16</inkml:trace>
  <inkml:trace contextRef="#ctx0" brushRef="#br0" timeOffset="2913">2269 1140 1655 0,'0'0'422'16,"0"0"13"-16,-6 34-63 0,6-34-68 15,0 0-60-15,0 0-52 16,0 0-53-16,0 0-24 0,0 0-6 16,0 0-15-16,0 0-33 15,0 0-25-15,-46 18-16 16,6-7-12-16,-6 4-5 0,-6 0 3 15,-7 14 56-15,-14 8 3 16,8 11 3-16,-1 8-29 0,7 3-20 16,0 0-4-16,6 1-10 15,14-1-1-15,-1-7-48 16,14-4-240-16,26-48-108 0,0 0-152 16,0 0-431-16</inkml:trace>
  <inkml:trace contextRef="#ctx0" brushRef="#br0" timeOffset="3089">1829 847 2727 0,'59'-18'238'15,"14"3"-86"-15,-1-3-78 0,13 3-33 16,-12 0-54-16,-8 8-179 15,-19-1-396-15,-46 8-374 0</inkml:trace>
  <inkml:trace contextRef="#ctx0" brushRef="#br0" timeOffset="3593">1284 974 2189 0,'0'0'249'0,"0"0"-6"16,0 0 29-16,0 0-79 0,-33 41-69 15,33-41-42-15,-33 48-36 16,0-11-17-16,-6 0-20 0,-7-8-2 16,-7-7-4-16,-13-3 9 15,1-4-7-15,6-8-10 0,6-7-3 16,7-7-4-16,46 7 12 15,-39-23 9-15,39 23-9 0,0 0 0 16,-27-33-7-16,27 33 1 16,0 0 3-16,0 0 10 15,40-15-7-15,-1 26 7 0,-6 15 18 16,-33-26 52-16,53 71-2 16,-21-5 2-16,-12 1 4 15,-20-1 0-15,-13-3-21 0,-26 1-21 16,-27-16-13-16,-13 0 34 15,-6-11 14-15,-7-15 14 0,0-11 8 16,0-18 33-16,6-19 5 16,7-11-15-16,14-8-44 0,12-14-26 15,14-12-47-15,19-10 1 16,13 0 14-16,14-1 6 16,19 5-3-16,20 3-11 0,20 7-23 15,13 16-45-15,6 6-187 16,-6 11-166-16,0 19-87 0,-13 15-132 15,-1 22-266-15,-12 20-115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6:20.35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1600 915 0,'0'0'267'16,"0"0"24"-16,0 0 52 15,0 0-43-15,0 0-39 16,0 33-31-16,0-33-10 0,0 0-30 15,0 0-81-15,0 0-41 16,0 0-14-16,0-29-8 0,7-1-28 16,-7-7 12-16,6-8-23 15,-6-10 0-15,7-19 5 16,6-20-16-16,0-13 4 0,7-12 0 16,0 1 0-16,-7 6 0 15,0 8-5-15,7 11 0 0,-7 16 5 16,-7 9 3-16,7 13 2 15,-6 7-5-15,-7 11 0 16,0 37 0-16,0-53-4 0,0 53 9 16,0-37-2-16,0 37-3 15,0 0 0-15,0 0 0 0,7-37 13 16,-7 37-13-16,0 0-5 16,0 0-2-16,0 0 12 0,0 0-5 15,0 0 0-15,0 0 0 16,0 0 0-16,0 0 6 15,0 0-6-15,0 0-3 0,0 0 3 16,0 0-6-16,0 0-8 16,0 0-7-16,0 0 21 15,0 0 0-15,32-15-6 0,14 15 6 16,8 0 7-16,12 8-7 16,26-5-3-16,19 1-2 0,14 3-6 15,21 1 13-15,12-1 3 16,6 1 2-16,8-5-7 0,-8 5 2 15,0-5 1-15,-26 1-6 16,-18 0 7-16,-28-4 0 0,-20 3-4 16,-20-3 0-16,-12 4 0 15,-40-4 0-15,0 0 0 0,33 4 0 16,-33-4 0-16,0 0-7 16,0 0-3-16,0 0-1 15,0 0-16-15,0 0-8 16,0 0-9-16,0 0-9 0,0 0-9 15,0 0-19-15,0 0-7 16,0 0 17-16,0 0-1 0,0 0-7 16,-46-26 13-16,46 26-4 15,-40-33-5-15,40 33 18 0,-33-41 21 16,33 41 21-16,-39-48 6 16,39 48 15-16,-26-42-6 0,26 42 0 15,-27-40-25-15,27 40 35 16,0 0-4-16,-19-37-21 15,19 37 26-15,0 0 13 16,0 0-15-16,0 0-6 0,0 0-10 16,0 0 21-16,0 0 16 15,0 0 39-15,46 26 3 0,-7 3-8 16,7-3-2-16,7 5-6 16,6-5 3-16,7-4-6 0,-6-4-24 15,5 1 1-15,-5-8-6 16,-14 0-13-16,-7-4 11 0,-39-7 12 15,0 0 9-15,39 0-7 16,-39 0-16-16,0 0-16 0,0 0-4 16,0 0 0-1,0 0 0-15,0 0 0 0,0 0-6 0,0 0 6 16,0 0-6 0,0 0 16-16,-46 4 0 0,7 22 5 15,0 3-6-15,-1 6-1 16,1 1 8-16,6 1-4 0,-1-3-4 15,8-5-8-15,26-29 0 16,-33 33 4-16,33-33 2 0,0 0-10 16,-33 35-32-16,33-35-112 15,0 0-198-15,0 0-323 0,-39 37-213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6:22.55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881 0 1788 0,'-20'48'380'0,"-13"11"-69"0,-20 8-85 16,-12 3-72-16,-14 4-75 15,-13 4-50-15,-7-1-3 16,-6-3-58-16,-7 0-213 0,1 0-332 15,-1-4-250-15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6:21.46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1617 306 761 0,'0'0'127'0,"0"0"-44"16,0 0-42-16,0 0-29 15,0 0 40-15,0 0-8 0,0 0 56 16,19 48 71-16,-19-48-10 16,33 60-30-16,-6-16-60 15,-27-44-20-15,32 52-12 16,-32-52-14-16,0 0-6 16,0 0-5-16,0 0-5 0,0 0 2 15,0 0-16-15,0 0-1 16,0 0 15-16,0 0 0 0,0 0-19 15,0 0 6-15,0 0 4 16,0 0-18-16,0 0 11 16,-46-19 7-16,46 19 34 0,0 0 3 15,-46 0 46-15,46 0-17 16,-46 26 11-16,46-26 56 0,-46 48 10 16,14-11-13-1,5-4-6-15,1 0-31 0,26-33-33 16,-26 37-41-16,26-37-5 15,-33 34-9-15,33-34 2 16,-40 22-15-16,8-7-135 0,32-15-216 16,-40 7-319-16,40-7-82 15</inkml:trace>
  <inkml:trace contextRef="#ctx0" brushRef="#br0" timeOffset="189">1906 857 2298 0,'39'7'347'16,"7"-3"-106"-16,-46-4-109 0,46 0-66 16,-46 0-44-16,40 0-126 15,-40 0-237-15,0 0-442 0</inkml:trace>
  <inkml:trace contextRef="#ctx0" brushRef="#br0" timeOffset="721">1321 0 1918 0,'0'0'279'0,"0"0"-23"16,-7 40-61-16,14 8-25 15,6-3-69-15,7 3-7 0,6-4-56 16,0 0 0-16,-6-7-29 16,-20-37 10-16,20 45-32 15,-20-45 6-15,0 44-49 16,0-44-54-16,-46 26-32 0,-7-11-13 15,-6-12 41-15,0-3-1 16,0-7 25-16,-7-4 61 0,7-8-3 16,13 1 26-16,7 0 0 15,39 18 26-15,0 0 4 16,0 0-9-16,0 0 49 0,0 0 4 16,0 0 35-16,0 0-22 15,0 0-2-15,0 0-7 0,0 0-7 16,0 0 22-16,39 36-19 15,-39-36 26-15,13 37-11 16,-13-37 14-16,-20 37-46 16,-19-11-13-16,-20-4-22 0,-20-3-8 15,-6-8 5-15,-1-4-13 16,-6-10 37-16,7-1 0 0,6-7-3 16,7-11-24-16,13-4 0 15,13-7-10-15,6-8 0 16,14 0-47-16,13 1-97 0,6-1-125 15,14 0-240-15,-7 41-294 16</inkml:trace>
  <inkml:trace contextRef="#ctx0" brushRef="#br0" timeOffset="881">355 273 1174 0,'66'8'241'16,"13"-8"-67"-16,13-8-70 16,6 1-113-16,7-12-284 0,0-3-173 15</inkml:trace>
  <inkml:trace contextRef="#ctx0" brushRef="#br0" timeOffset="3308">0 2213 742 0,'0'0'224'15,"0"0"21"-15,0 0 16 16,0 0 19-16,0 0-73 15,0 0-86-15,0 0-10 0,0 0-5 16,0 0-53-16,33-41-24 16,-7 4 0-16,1-3-21 0,-8-8-11 15,8-4 13-15,-8-7-14 16,8-12 1-16,-1-2-3 0,0-1 6 16,1 0 4-16,-14 11 12 15,6 11-11-15,-5 4 6 16,-1 19 25-16,-13 29-7 15,6-34-18-15,-6 34-6 0,0 0-5 16,0 0 12-16,0 0 4 16,0 0 1-16,0 0-17 0,0 0 0 15,0 0-18-15,0 0 18 16,0 0 3-16,0 0 9 0,0 0-12 16,0 0-8-16,7-25 1 15,-7 25 15-15,0 0 2 0,6-30-7 16,-6 30-16-16,7-33 13 15,0 7 5-15,-7 26-1 16,13-37-15-16,0 7 2 16,-13 30 11-16,13-33 1 0,-13 33-3 15,13-29-7-15,-13 29 17 16,0 0-2-16,20-30 0 0,-20 30-5 16,0 0 23-16,0 0 3 15,0 0-19-15,0 0-14 0,0 0 7 16,0 0 3-16,0 0 8 15,0 0-11-15,0 0-15 0,-40 48 23 16,8-4-1-16,-1 1-5 16,0 3-9-16,0 0 4 15,0-4 7-15,-6 0 3 16,-1 1-5-16,7-8-5 0,33-37-6 16,-39 37 3-16,39-37 3 15,0 0 7-15,0 0 3 0,0 0 0 16,0 0-20-16,0 0 1 15,0 0 15-15,0 0-4 0,0 0 0 16,0 0-7-16,0 0-7 16,20-34 12-16,6-2-4 0,-6-1-2 15,6-8 13-15,-6 1 1 16,6 7-3-16,-13 4 5 0,-13 33-17 16,20-37-5-16,-20 37 12 15,0 0-14-15,0 0 14 16,20-30 19-16,-20 30-16 0,0 0 2 15,0 0-9-15,0 0-5 16,0 0 9-16,0 0 13 0,0 0 0 16,0 0-4-16,0 0 1 15,0 0-14-15,0 0 8 16,0 0 22-16,0 0 2 0,0 0-2 16,0 0-11-16,0 0 2 15,0 0-6-15,0 0 3 0,0 0 1 16,0 0-9-16,0 0-12 15,0 0 1-15,0 0-9 16,0 0 18-16,0 0 5 0,0 0-1 16,0 0-8-16,0 0 0 15,0 0 2-15,32 41 13 0,-12-8 11 16,6-3 9-16,-6-1 3 16,6 4-17-16,7 1 6 0,-6-5-10 15,-1 1 3-15,-26-30 0 16,39 37-20-16,-39-37 10 0,33 37 4 15,-33-37-14-15,0 0 0 16,20 29 16-16,-20-29-20 0,0 0 4 16,0 0 8-16,0 0-12 15,0 0 4-15,0 0 7 16,0 0-13-16,0 0-27 16,0 0-72-16,0 0-156 0,0 0-257 15,0 0-274-15</inkml:trace>
  <inkml:trace contextRef="#ctx0" brushRef="#br0" timeOffset="4697">2602 1138 664 0,'0'0'221'16,"0"0"12"-16,0 0-51 16,0 0-48-16,0 0 16 15,0 0-24-15,0 0-42 0,0 0-13 16,0 0 29-16,0 0-29 16,-32 18-67-16,-8 4 3 0,-6 12-7 15,0-1 21-15,-6 4-292 16,-14 11-266-16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6:43.6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0 732 0,'13'25'-358'0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6:53.94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7 170 1031 0,'0'0'96'15,"0"0"64"-15,0 0 48 16,0 0-23-16,0 0-30 0,0 0-46 16,13 45-31-1,-13-45-37-15,13 55-18 0,-13-55-4 16,13 44-7-16,-13-44 0 15,0 0-20-15,0 0-124 0,0 48-72 16,0-48-115-16,0 0 1 16,0 0 10-16,0 0 71 15,0 0 49-15,0 0 87 0,-46 30 54 16,46-30 47-16,0 0 63 16,0 0 35-16,0 0 0 15,0 0 51-15,0 0-9 0,0 0-3 16,0 0-56-16,0 0-48 15,0 0 24-15,0 0 53 16,0 0 5-16,0 0-15 16,73 30 34-16,-1-12 7 0,13-7-7 15,14-4-34-15,6-7 1 16,7 8-18-16,6-4-37 0,7-1 11 16,-7 5-22-16,0-8-12 15,-6 0-7-15,0 0-20 16,0-4 11-16,-1 4-3 0,-6-4-12 15,1 1 8-15,-14-5 0 16,-7 4 0-16,-6 1 0 16,-13-5-5-16,-1 5 9 15,1-1-4-15,-7 4 0 0,0 0-6 16,-6 4 6-16,-1-4 12 0,-6 0 11 16,-13 0 25-1,-33 0 1-15,53 0 10 0,-53 0 7 16,33-4 36-16,-33 4 7 15,0 0-7-15,0 0-18 0,0 0-39 16,0 0-22-16,39-33-4 16,-39 33-22-16,20-52 19 15,0 4-21-15,-7 0-2 0,-7 0 17 16,7 0-17-16,-6 7 16 16,0 1-18-16,-7 40 9 0,6-48 5 15,-6 48-23-15,13-34 18 16,-13 34-31-16,0 0-85 15,0 0-99-15,0 0-226 16,0 0-206-16,0 0-77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0:49.265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0 140 360 0,'0'0'51'16,"39"8"28"-16,-39-8-36 16,0 0 1-16,0 0-13 15,0 0 16-15,0 0-11 0,0 0 12 16,46-4 12-16,-46 4-13 15,0 0 37-15,0 0-53 0,46 0 21 16,-46 0-31-16,0 0 6 16,53 0 1-16,-53 0 36 15,0 0-32-15,0 0 4 0,52-4-3 16,-52 4-22 0,0 0 60-16,53 0-68 0,-53 0 34 15,0 0-2-15,52-7-13 16,-52 7-3-16,46-4-37 0,-46 4 41 15,46 0-3-15,-46 0-33 16,0 0 23-16,53 0-14 16,-53 0 27-16,53-3 6 0,-53 3 14 15,46-4-19-15,-46 4-14 16,46-4 21-16,-46 4-22 0,52-3-20 16,-52 3 8-16,46 0 18 15,-46 0-4-15,0 0-32 16,0 0 39-16,0 0-12 15,0 0 0-15,0 0 18 16,0 0-16-16,0 0 15 0,0 0-17 16,0 0-6-16,0 0 7 15,46 0-19-15,-46 0 5 0,0 0-5 16,46 0 21-16,-46 0 25 16,0 0-3-16,0 0-13 15,46 0 43-15,-46 0 54 0,0 0 30 16,0 0-6-16,0 0-14 15,0 0-58-15,0 0-32 16,0 0-23-16,0 0-12 16,0 0-22-16,0 0 28 0,0 0-19 15,-52-19 21-15,12 12-8 16,40 7 9-16,-52-11-6 16,6 3 4-16,46 8-7 0,-53-7 7 15,14 3-21-15,39 4 9 16,-46-4 5-16,46 4 3 0,-46-7 11 15,46 7-17-15,-46-11 11 16,46 11-1-16,-40-11-11 16,40 11 8-16,-39-11-14 0,39 11 10 15,-40-8-10 1,40 8-5-16,-39-3 11 0,39 3 6 16,-46-4-6-16,46 4 4 15,-46-4 8-15,46 4-2 0,0 0-6 16,-40 4-5-16,40-4-2 15,0 0-2-15,-39 7 5 16,39-7-2-16,-39 11 15 0,39-11-4 16,0 0-2-16,0 0-3 15,-40 15 5-15,40-15 2 0,0 0-7 16,-39 8 0-16,39-8 6 16,0 0 1-16,0 0-2 15,0 0-18-15,0 0 18 16,0 0 2-16,0 0-29 15,0 0 15-15,0 0 14 0,0 0-26 16,0 0 16-16,0 0-4 16,0 0 19-16,0 0 7 0,0 0 7 15,0 0 4-15,0 0 28 16,0 0 13-16,0 0-27 16,39 40-7-16,-6-18-16 0,-33-22-4 15,53 15-3-15,-53-15-9 16,46 15 5-16,-46-15 8 0,52 7-34 15,-52-7 12 1,40 4 18-16,-40-4-6 0,0 0-8 16,52 7 5-16,-12-3-18 0,-40-4 9 15,39 4-10 1,-39-4 19-16,39 4 1 0,-39-4-4 16,33-4 3-16,-33 4 5 15,40-4-10-15,-40 4 0 0,33-4 9 16,-33 4-18-16,0 0-2 15,46-3-7-15,-46 3 22 16,0 0-4-16,39-8 9 0,-39 8-2 16,39-3-1-16,-39 3-9 15,40-8 10-15,-40 8-7 16,0 0-6-16,39 0-7 0,-39 0 8 16,0 0 10-16,0 0-1 15,0 0 1-15,0 0 4 16,0 0-6-16,0 0-3 15,0 0 9-15,0 0-19 0,0 0 17 16,0 0-1-16,0 0-1 16,0 0 4-16,0 0-4 0,0 0 5 15,0 0-1-15,0 0-4 16,0 0 3-16,0 0-13 16,0 0-1-16,0 0-5 0,0 0 15 15,0 0-11-15,0 0 7 16,-39-3-4-16,39 3 1 15,-53-4 15-15,7 0-9 16,7 4 5-16,39 0-8 0,-46 0-3 16,6 0 0-16,40 0 3 15,-46 8-12-15,46-8 9 16,-46 0 10-16,0 0 2 0,7 3-5 16,39-3 2-16,-39 0-10 15,39 0-1-15,-40 0-2 0,40 0 4 16,0 0 5-16,0 0-2 15,0 0 0-15,-39 4 0 16,39-4 0-16,0 0 10 0,0 0-4 16,-40 4-3-16,40-4 0 15,0 0-6-15,-39 0 3 16,39 0-11-16,0 0 3 16,0 0 8-16,-40 3-10 0,40-3 10 15,0 0 6-15,0 0-6 16,0 0 0-16,0 0 8 15,0 0-8-15,0 0 7 0,0 0-7 16,0 0-3-16,0 0 3 16,0 0 0-16,0 0-6 0,0 0-1 15,0 0-1-15,0 0 12 16,0 0-9-16,0 0 12 16,0 0 2-16,0 0-2 15,0 0-7-15,0 0-7 16,0 0 3-16,0 0-15 0,0 0 19 15,0 0-3-15,0 0 20 16,0 0 1-16,0 0 8 0,53 4 6 16,-7 0 16-16,7-1-8 15,-1 1-13-15,1-4-14 16,-7 0 3-16,-7-4-8 0,-39 4-3 16,53 0 3-16,-53 0-15 15,39 0 7-15,-39 0-13 16,40 0 13-16,-40 0-6 15,0 0 6-15,46-3 0 0,-46 3 10 16,32 0 0-16,-32 0-10 16,0 0 5-16,40 0-5 15,-40 0 0-15,33 0 5 0,-33 0-18 16,39 0 10-16,-39 0-6 16,0 0 5-16,40 3-2 0,-40-3 13 15,0 0-14-15,39 0 7 16,-39 0 11-16,0 0 1 15,0 0-9-15,33 0-7 0,-33 0-2 16,0 0 9-16,39 4-10 16,-39-4 7-16,40 0 0 15,-40 0-9-15,39 0 23 16,-39 0-23-16,46 0 14 0,-13 4-10 16,-33-4 13-16,46 0-5 15,-46 0-12-15,39 4 13 0,1-1-2 16,-40-3 1-16,46 0-11 15,-7 0 8-15,-6 0 2 16,7-3-2-16,-1 3 9 0,-6 0-25 16,-33 0 23-16,52 3-2 15,-12-3-5-15,-40 0-7 16,46-3 0-16,-46 3 7 16,46 0 5-16,-46 0 3 0,39 0-8 15,-6-4-12-15,-33 4 15 16,46 0 2-16,-46 0 0 0,46 0-5 15,-6 0-7-15,-40 0 7 16,46-4 0-16,-7 4 0 16,-39 0 0-16,46 0 10 0,-46 0-5 15,39 0-10-15,-39 0-5 16,46-4 0-16,-6 4 17 0,-40 0-2 16,46 0-5-16,-46 0-3 15,46-3-7-15,-7 3 15 16,-39 0 1-16,46 0 5 15,-6-4-15-15,-40 4-4 0,46 0-4 16,-7 0 12-16,-39 0 7 16,40 0 0-16,-40 0-13 15,52-4-4-15,-6 4 16 0,-6 0-12 16,-8 0 6-16,-32 0 0 16,53 0-3-16,-7 0-7 0,-7 0 10 15,1 0 6-15,-1 4-6 16,1 0-11-16,-1-4-15 0,1 0-2 15,-1 3 8 1,-39-3 7-16,53 0-13 0,-7-3 6 16,-14 3 13-16,-32 0 18 15,40 0-6-15,-40 0-5 0,52 0 0 16,-19 0-9-16,-33 0-1 16,46-4-3-16,-46 4 9 15,40 0 18-15,-40 0-12 0,52 0-10 16,-12-4 12-16,-40 4 3 15,39 0-10-15,-39 0 12 0,46 0-13 16,-6 0-5-16,-40 0 6 16,39 0 11-16,-39 0-14 0,46 0 13 15,-46 0-4 1,39-7-10-16,-39 7 9 0,46 0 2 16,-46 0-2-16,46-4-8 15,0 1 6-15,-6 3 0 0,-40 0-7 16,46 0 13-16,-7-4-13 15,-39 4 13-15,40 0-13 16,-40 0 3-16,46-4 6 0,-46 4 1 16,39 0-15-16,-39 0 8 15,39 0 4-15,-39 0-14 0,0 0 10 16,40 0 1-16,-40 0-6 16,0 0 6-16,0 0 10 0,39 4-19 15,-39-4 12-15,0 0 9 16,40 4-24-16,-40-4 22 15,0 0 4-15,46 7-23 16,-46-7 12-16,0 0 8 0,33 4-8 16,-33-4-7-16,0 0 13 15,0 0-1-15,0 0-5 0,0 0 0 16,0 0 10-16,0 0-1 16,0 0-14-16,0 0 16 15,0 0-17-15,0 0 6 0,0 0 6 16,0 0-12-16,0 0-2 15,0 0 18-15,0 0-14 0,-40-11-5 16,1 3 20-16,39 8-31 16,-53-3 17-16,7 3 19 15,7 0-28-15,-1-4 9 16,40 4 24-16,-52 0-21 0,6 0-3 16,6 0-3-16,40 0 6 15,-39 0-3-15,39 0 3 0,-46 0-4 16,46 0 4-16,-40-4 13 15,40 4-13-15,-46 0 0 0,46 0 0 16,-39 4 0-16,39-4 0 16,-39 4-6-16,39-4 6 0,0 0 0 15,-46 0 0-15,46 0 13 16,0 0-13-16,0 0-10 16,0 0 1-16,0 0 9 15,-40 0 0-15,40 0 3 0,0 0 0 16,0 0 4-16,0 0-4 15,0 0-9-15,0 0-7 0,0 0 6 16,0 0 1-16,0 0 12 16,0 0 0-16,0 0-3 15,0 0 4-15,0 0-18 0,0 0 5 16,0 0 16-16,0 0 4 16,46 29 10-16,0-14-9 0,7-4 2 15,-1-4-1-15,1 4-16 16,-1-7 13-16,8 4 4 15,-1-8 2-15,0 3 1 16,-7 1-10-16,1 0-6 0,-7-1-7 16,-7 1 0-16,-39-4 3 15,40-4 0-15,-40 4 11 0,0 0-8 16,39-3 4-16,-39 3-7 16,0 0 0-16,0 0 3 0,0 0-3 15,0 0-4-15,0 0-5 16,0 0-2-16,0 0 6 0,0 0 14 15,0 0-4-15,0 0 7 16,0 0-8-16,0 0 4 16,0 0-16-16,0 0-6 15,0 0 8-15,0 0 6 0,-39-4 0 16,-1 0 6-16,1 1-1 16,0 3-13-16,-7 0-1 0,0 0 9 15,0-4 0-15,-7 4 5 16,7 0-1-16,46 0-7 15,-46 0 3-15,46 0-9 0,-46 0 9 16,46 0-14-16,0 0 17 16,-39-4-3-16,39 4 7 0,0 0-1 15,0 0 3-15,0 0-12 16,0 0-9-16,0 0 8 16,0 0 0-16,0 0-4 15,0 0 1-15,0 0 7 0,0 0 0 16,0 0 0-16,0 0 11 15,59-4-14-15,-7 4 3 0,-6 0 0 16,7 0-3-16,-1 0-11 16,-6 0 10-16,0-3 8 0,-6 3 0 15,-1 3 5-15,-39-3-13 16,40 4 9-16,-40-4-17 16,0 0 12-16,0 0 3 0,33 4-3 15,-33-4 8-15,0 0 8 16,0 0-9-16,0 0-10 15,0 0 10-15,0 0-21 0,0 0 6 16,0 0 8-16,0 0-3 16,-46 0 3-16,0-4 4 0,0 4 2 15,0-4-4-15,6 4-2 16,-6 4 7-16,7-4-17 16,-1 0-3-16,40 0 13 0,-39 4-4 15,39-4 9-15,0 0 3 16,0 0-4-16,0 0-9 0,0 0 2 15,0 0-4-15,0 0 11 16,0 0-4-16,0 0-7 16,0 0 7-16,46 4 8 0,0-1 12 15,0-3-8-15,0 0-4 16,6 4 8-16,-6-4-12 16,0 4-22-16,0-4 18 0,-6 3 0 15,-40-3 0-15,39-3 6 16,-39 3 0-16,0 0 1 0,0 0-1 15,0 0-9-15,0 0 0 16,0 0 0-16,0 0-2 16,0 0 5-16,40 3 0 0,-40-3 0 15,0 0 0-15,0 0-20 16,0 0-35-16,0 0-22 16,0 0-60-16,0 0-142 0,0 0-398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6:54.7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1901 181 1187 0,'0'0'205'0,"20"-40"80"15,-20 40-25-15,0 0-54 16,0 0-81-16,0 0-39 0,0 0-37 16,0 0-8-16,0 0 14 15,0 0 0-15,0 0-3 0,0 0-31 16,0 0 0-16,6 44-10 16,-6-44-19-16,0 0 25 15,-13 48-8-15,13-48-6 16,0 0-23-16,0 0 20 0,-59 37-25 15,59-37 20-15,-52 11-28 16,52-11-17-16,0 0 19 0,0 0-17 16,-46-18 38-16,46 18-1 15,0 0 11-15,0 0 0 0,0 0 0 16,0 0 30-16,0 0-14 16,0 0 22-16,0 0-17 15,0 0 17-15,-40-30-22 16,40 30 14-16,0 0-17 0,0 0-13 15,-39 4 23-15,39-4-38 16,0 0 30-16,-40 7-24 16,40-7 18-16,0 0-17 0,0 0 12 15,-39 4-24-15,39-4-17 16,0 0 18-16,0 0-16 0,0 0 35 16,0 0-10-16,0 0 10 15,0 0 0-15,-20-37 0 0,20 37 5 16,0 0 5-16,0 0 13 15,0 0 9-15,0 0 1 16,0 0-17-16,0 0 7 16,0 0 3-16,-52 37-21 0,52-37 6 15,0 0-19-15,-53 29 12 16,53-29 13-16,-47 15-29 0,47-15 46 16,-46-4-12-16,46 4 19 15,0 0-2-15,-46-25-5 16,46 25-14-16,-26-52-12 0,13 4 7 15,13 0-21-15,6 7 10 16,1 4-4-16,-7 37-12 0,6-37 18 16,-6 37-82-16,0 0-143 15,0 0-214-15,0 0-223 16,0 0-69-16</inkml:trace>
  <inkml:trace contextRef="#ctx0" brushRef="#br0" timeOffset="308">901 274 1718 0,'0'0'320'0,"0"0"-51"16,0 0-55-16,0 0-82 15,0 0-16-15,0 0-15 0,0 0-41 16,0 0-1-16,-52-8-34 16,-1 12-12-16,1 11 4 0,-8 11 21 15,-5 11 28-15,-8 7-12 16,0-3-17-16,7 10 1 16,-6-3-24-16,13 4 0 0,0-4-19 15,0-4-29-15,6-7-124 16,-6 0-192-16,13-7-255 0,46-30-153 15</inkml:trace>
  <inkml:trace contextRef="#ctx0" brushRef="#br0" timeOffset="481">243 868 1399 0,'79'-7'285'0,"-7"-4"-58"16,1 0-127-16,0-4-27 16,-1-3-181-16,-13-8-224 15,-13-7-305-15</inkml:trace>
  <inkml:trace contextRef="#ctx0" brushRef="#br0" timeOffset="673">191 15 2128 0,'0'0'348'16,"0"0"-46"-16,0 0-128 16,0 0-64-16,0 0-78 15,0 0-51-15,0 0-172 0,0 0-296 16,0 0-335-16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6:59.8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3010 251 1213 0,'0'0'285'0,"13"-41"-14"16,-13 41-11-16,0 0-27 16,0 0-42-16,0 0-45 0,7-37-25 15,-7 37-17-15,0 0-22 16,0 0-14-16,0 0-2 0,0 0 2 15,0 0 9-15,26 37 29 16,-13 15 11-16,0 11-4 16,0 7-9-16,-6 4-28 0,-1 4-14 15,8 3-14-15,-8-7-20 16,7 0-8-16,7-8-7 16,-7-7-13-16,7-7 5 15,-7-8-15-15,-13-44-96 0,13 41-104 16,-13-41-113-16,0 0-177 15,0 0-336-15</inkml:trace>
  <inkml:trace contextRef="#ctx0" brushRef="#br0" timeOffset="328">4692 391 1573 0,'46'-26'305'0,"-46"26"43"16,0 0-41-16,0 0-88 0,0 0-39 15,0 0-22-15,-13 41-42 16,-13 11-34-16,-7 11-20 0,-13 7-8 15,-7 11-3-15,1 4-25 16,-1 4-9-16,0-1-8 16,14-3 1-16,0-11-5 15,6-7-33-15,6-12-97 16,8-7-143-16,-1-11-175 0,20-37-203 16,0 0-38-16</inkml:trace>
  <inkml:trace contextRef="#ctx0" brushRef="#br0" timeOffset="588">4140 576 1068 0,'0'0'231'0,"0"0"26"15,0 0 70-15,0 0 11 16,0 0-55-16,0 0-48 15,26 41-50-15,-6 10-26 0,13 5-32 16,0 3-21-16,0 4-30 16,13 7-39-16,6-4-10 0,1-3-11 15,6-11 2-15,0-4-34 16,0-7-95-16,-13-8-99 16,-46-33-184-16,59 26-282 0,-13-15-161 15</inkml:trace>
  <inkml:trace contextRef="#ctx0" brushRef="#br0" timeOffset="1316">6775 0 447 0,'0'0'190'0,"0"0"27"16,0 0-10-16,0 0-10 0,0 0-23 15,0 0-6-15,0 0 62 16,0 0-5-16,0 0-7 16,0 0-57-16,20 51-27 0,-20-3-9 15,-13-3-40-15,-7-1-10 16,-13 0-10-16,0-7-22 16,-6-3-20-16,-7-8-17 15,-7-4-2-15,7-8-34 0,0-2-14 16,0-9-6-16,7-3-30 15,39 0 7-15,-40-15 39 0,40 15-13 16,0 0 36-16,-26-51 16 16,20 3-14-16,6 11 9 15,0 37 30-15,0-41 10 0,0 41-5 16,0 0 18-16,0 0 23 16,0 0-3-16,-46 22-13 0,13 8 4 15,-13 7-12 1,6-4-5-16,-6 4 4 0,0-7-25 15,-6-5-17-15,-7-2 5 16,-1-9-10-16,8-3-15 0,6-7 20 16,0-4-13-16,6-7 4 15,40 7 9-15,-46-19 0 16,46 19-9-16,-26-40 4 0,6 6 8 16,14 5-18-16,6 29-2 15,0 0 16-15,0 0-8 0,0 0 21 16,0 0 12-16,0 0-7 15,6 44-10-15,-6 8 10 16,-6 11-12-16,6 3-18 16,0 12 18-16,-7-1-26 0,1 8-104 15,-1-3-160-15,1 6-200 16,-14-3-286-16,-13 0-64 16</inkml:trace>
  <inkml:trace contextRef="#ctx0" brushRef="#br0" timeOffset="2168">2951 1448 1114 0,'0'0'352'16,"0"0"23"-16,0 0-35 0,0 0-21 16,0 0-42-16,0 0-55 15,0 59-28-15,-13 8-36 16,-7 3-40-16,-6 11 0 0,-1 8-17 16,-6 7-45-16,-6 7-11 15,-14-3-27-15,1 0-7 0,6-8-14 16,-7-7 3-16,14-11 3 15,-1-11-47-15,8-11-63 16,12-16-38-16,20-36-27 16,0 0-31-16,0 0-53 0,0 0-100 15,0 0-60-15,0 0 8 16,-33-48 43-16,20-7 55 16,6-8 103-16,7-7 93 0,0-4 48 15,-6 0 63-15,6 4 97 16,0 11 73-16,-7 4 85 0,1 14 35 15,-1 8-3-15,7 33-40 16,0 0-33-16,-13-41-61 16,13 41-52-16,0 0-5 0,0 0 27 15,0 0-1-15,0 0 1 16,0 44 2-16,6 8-22 16,1 7-16-16,-7 8-1 15,0 3-21-15,0 4-3 0,0-4-16 16,0-4-21-16,0-10-6 15,-7-8 4-15,7-7-2 0,0-41-6 16,-6 36 1-16,6-36 19 16,0 0 18-16,0 0-15 15,0 0-12-15,0 0-11 0,0 0-12 16,0 0 10-16,13-36-10 16,-6-9-4-16,19 5 4 15,7 3 3-15,-7 7 11 0,13 8-14 16,7 3-4-16,7 12 1 15,0 3 3-15,-1 8 3 16,7 0-21-16,-13 3-118 0,0 0-121 16,-46-7-227-16,46 4-354 15,-46-4-90-15</inkml:trace>
  <inkml:trace contextRef="#ctx0" brushRef="#br0" timeOffset="3069">1650 2549 1182 0,'0'0'287'16,"0"0"26"-16,0 0-20 15,39-15-47-15,-6 15-36 0,-33 0-24 16,26 30-44-16,-26-30-46 16,26 40-42-16,-12-3-23 15,-8-3-4-15,-12-5-2 16,6-29-22-16,-14 37-1 0,14-37-2 15,0 0 5-15,-39 33 3 16,39-33-20-16,-39 15-4 0,39-15-8 16,-33-4 9-16,33 4-11 15,0 0-1-15,-27-40 5 16,14 10 22-16,13 30 6 0,-6-33-11 16,6 33-7-16,0 0 17 15,0 0 9-15,0 0 13 0,0 0 17 16,-33 4-14-1,0 10-6-15,-6 12 2 0,-7-4-7 16,6 1-12-16,1-5-7 16,-7 1 0-16,6-1 14 0,7-7-14 15,1 0-8-15,32-11 5 16,-33 4-1-16,33-4-19 0,-33-11-20 16,33 11-4-16,0 0 13 15,-13-30 15-15,13 30 10 16,-7-29 6-16,7 29 3 0,0 0 8 15,0 0 20-15,0 0 17 16,-33-4 1-16,-6 11-5 16,-1 8-5-16,-12 7 12 15,-14 4-1-15,0 4-22 0,1-4-19 16,-8-4-1-16,-5-4-2 16,5 1 7-16,1-4-5 0,19-8-9 15,14-7 4-15,6-4 0 16,33 4-7-16,0 0-35 0,0-44-19 15,20-4-43-15,19 0-31 16,7-4 15-16,7 0 48 16,6 4 53-16,-6 15 22 0,-14 4-16 15,-6 10-3-15,-33 19 16 16,0 0 40-16,0 0 39 16,-13 33-3-16,-14 8 15 15,-5 7-2-15,-14 4-3 0,-7 11 0 16,-6 3-12-16,0 8-18 15,6 0-14-15,-6 0-7 0,0-4-14 16,6-4-15-16,7-6-9 16,0-9-21-16,7-14-70 0,13-4-94 15,26-33-108-15,-40 23-174 16,40-23-194-16,0 0-16 16</inkml:trace>
  <inkml:trace contextRef="#ctx0" brushRef="#br0" timeOffset="3304">519 1666 1704 0,'27'-48'321'0,"-27"48"36"0,0 0-32 15,32-11-61-15,-32 11-50 16,40 37-48-16,-20 15-38 0,-1 10-41 15,-12 12-31-15,-1 7-27 16,-6 4-17-16,7 0-3 16,-7-3-93-16,0-1-123 15,0-7-199-15,7-11-424 0,6-4-236 16</inkml:trace>
  <inkml:trace contextRef="#ctx0" brushRef="#br0" timeOffset="4048">5987 1611 1000 0,'0'0'257'0,"0"0"58"16,0 0-39-16,0 0-61 16,0 0-7-16,0 0 11 15,0 0 6-15,0 0-16 16,19 59-32-16,8 22-20 16,-8 19-41-16,8 11-27 0,-8 7-9 15,8-4-23-15,-8 1-18 16,1-8-21-16,0-11-8 0,-7-7-4 15,-13-12-50-15,0-7-101 16,-7-14-95-16,-6-12-78 16,13-44-99-16,-26 37-184 0,26-37-38 15,-33 15 40-15</inkml:trace>
  <inkml:trace contextRef="#ctx0" brushRef="#br0" timeOffset="4384">5671 2449 1131 0,'-39'33'281'15,"19"4"59"-15,13 8 15 0,7 3-42 16,0 7-71-16,14 8-45 16,5 0-58-16,8 0-48 15,5-1-38-15,14 1-23 0,14-7-18 16,-1-5-5-16,0-6-7 15,0-12 0-15,0-7 0 16,-6-11 5-16,-1-12-5 16,-6-6 9-16,0-16-9 0,0-14-6 15,-6-11-10-15,-1-16-5 16,1-6-6-16,-1-8 15 16,-6 8 8-16,0 3-3 0,0 11 1 15,-7 4-25-15,0 11-27 16,-26 37-76-16,33-33-84 0,-33 33-170 15,46-26-202-15,-7 22-136 16</inkml:trace>
  <inkml:trace contextRef="#ctx0" brushRef="#br0" timeOffset="5084">8464 3809 2189 0,'0'0'342'15,"13"-26"-45"-15,-13 26-63 16,0 0-65-16,13-22-51 0,-13 22-28 15,0 0 7-15,0 0-2 16,-52 48-3-16,6 0-10 0,-7 4 1 16,7-1-12-16,-13 8-21 15,-13-3-21-15,-7-1-14 0,-7-3-4 16,-12-8-2-16,-7-3-3 16,-7-8-6-16,13-7-5 0,7-7-10 15,0-12-18-15,14-7-12 16,12-7-12-16,13-5 10 0,7-6-7 15,13-8 1 1,20-7-5-16,0 3 17 0,20-3 13 16,-7 33 5-16,19-33 16 15,-19 33 2-15,27-19-4 0,-1 16-1 16,-26 3 5-16,39 22 5 16,-39-22 8-16,27 44 1 0,-14 0-3 15,-7-7 6-15,-6 4 9 16,-6-8 1-16,-14 1-4 0,20-34-9 15,-39 36-16-15,-7-10 14 16,6-7-12-16,7-8 5 0,33-11 3 16,-39 4-3-16,39-4-15 15,-26-8-1-15,26 8-8 16,0 0-2-16,0 0 10 0,0 0 0 16,-7-29 16-16,7 29-11 15,0 0 19-15,0 0-16 0,0 0 18 16,0 0-6-16,20 14 23 15,-20-14 21-15,13 41 9 16,-26 0 8-16,-7-4-15 0,-6 0-19 16,-14-4-25-16,-6-4 8 15,-6 1-12-15,-1-8-83 0,7-3-102 16,7-12-110-16,-1-7-179 16,8-7-201-16,32 7-137 0</inkml:trace>
  <inkml:trace contextRef="#ctx0" brushRef="#br0" timeOffset="5269">7071 3702 1862 0,'39'-19'274'15,"14"8"-16"-15,-7 0-77 0,13 4-99 16,0 3-44-16,7 0-19 15,0 1-85-15,-7-1-177 16,-13 0-217-16,-13-3-176 0</inkml:trace>
  <inkml:trace contextRef="#ctx0" brushRef="#br0" timeOffset="5655">6565 3728 1547 0,'-20'36'299'0,"14"5"9"0,12 11-2 15,7 7-16-15,0 7-30 16,7 8-50-16,-7 8-31 16,7-1-47-16,-13 0-23 15,-7 4-46-15,-7-7-32 0,-19-8-11 16,-27-4-4-16,-13-10-4 15,-32-4-7-15,-7-12-5 0,-14-10-7 16,-12-12-4-16,0-14 0 16,12-8-7-16,1-11 3 0,19-14 4 15,21-12 7-15,18-10 1 16,14-20-1-16,20-10 4 0,20-11 0 16,25-4 2-16,14 3-12 15,20 1 4-15,19 11-46 0,20 10-49 16,7 12-60-16,-7 8-93 15,0 17-113-15,-7 12-135 16,-19 7-75-16,-20 19 83 16,-13 11 83-16,-33-15 70 0</inkml:trace>
  <inkml:trace contextRef="#ctx0" brushRef="#br0" timeOffset="5802">6026 4053 1343 0,'0'0'381'15,"-20"33"-2"-15,20-33-55 0,0 0-44 16,-6 29-48-16,6-29-33 15,0 0-52-15,33 15-71 0,-1-7-41 16,8-8-13-16,-7-8-35 16,-7 5-134-16,-26 3-161 15,0 0-366-15,0 0-257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09.545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284 416 858 0,'0'0'174'0,"-26"-45"34"15,26 45 47-15,-33-40-5 0,33 40-18 16,0 0-108-16,0 0-35 16,-40-8-14-16,40 8 13 0,-52 37-37 15,19 11-2-15,0 0-11 16,7 4-20-16,6 0 10 16,7-1-4-16,6-3-21 0,7-3 18 15,13-8-21-15,7-4 6 16,-20-33 12-16,33 30 4 15,0-19-1-15,0-4 3 16,0-14-15-16,-7-8 7 0,13-11 3 16,-12-11-14-16,5-4-9 15,1-14 8-15,-6-8 3 0,5-11-7 16,1-7-17-16,-13 3 25 16,0 12 32-16,-7 14 15 0,-7 8-16 15,-6 14 13-15,0 30-31 16,0 0-13-16,-39-7 3 15,-14 22 13-15,7 14-24 16,0 12 17-16,7 3-8 0,6 8-2 16,7-4 6-16,13 0 8 15,13-4-8-15,0-3-8 0,6-4 19 16,14-8-8-16,-20-29-16 16,39 34 6-16,7-16 2 15,0-10 0-15,-6-5-1 0,6-10-4 16,-7-12 4-16,1-10-2 15,-1-15-5-15,1-8 0 0,-14-11 0 16,7-11 0-16,-14-7 4 16,-12 7-4-16,-14 7 13 0,-6 12 7 15,-13 14-8-15,-20 19-12 16,-13 15 0-16,-20 18-5 0,7 11 11 16,-1 8-6-1,14 7 6-15,0 3-1 0,20 8 2 16,6 4-14-16,7 0 16 15,19-4-3-15,0-4 7 0,21-3-10 16,5-4 15-16,-19-37-18 16,53 44 13-16,-7-18-22 0,13-8 21 15,0-7-12-15,0-11 0 16,-6-3 9-16,-1-12-3 0,-6-7-6 16,-46 22 10-1,40-56-15-15,-14 5 20 0,-19-5-10 0,-14 4 18 16,-6 12-7-16,-7 3 4 15,20 37 1-15,-52-30-16 16,-14 16 12-16,20 17-13 16,-7 8 16-16,7 8-17 0,46-19 14 15,-46 37-21-15,46-37 21 16,-26 40-17-16,0-3 14 0,26-37-12 16,0 45 11-16,0-45-13 15,0 0-32-15,59 33-107 0,-20-7-101 16,-39-26-222-16,0 0-347 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11.033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325 83 725 0,'0'0'146'16,"0"0"50"-16,0 0 40 16,0 0-56-16,0 0-55 0,0 0-51 15,0 0-60-15,0 0 32 16,0 0 28-16,0 0-35 15,0 0-10-15,0 0 15 0,7 48 10 16,-7-48-9-16,13 55-8 16,-13-55-5-16,19 55 0 15,-19-55-5-15,27 41-6 16,-27-41 8-16,0 0-4 0,0 0-4 16,0 0-13-16,52 11 0 15,-52-11 12-15,0 0-26 16,40-33 10-16,-40 33 24 0,26-63-11 15,-13 4 9-15,-13 11 3 16,-6 7 24-16,6 41 3 16,-14-44-5-16,14 44-6 0,0 0-23 15,-52-15-2-15,-1 26-1 16,-6 15 8-16,13 11-12 0,-6 4 4 16,12 7-9-16,7-4 5 15,7-3-1-15,6-4 11 16,20-37 1-16,7 40-15 15,-7-40 33-15,0 0-8 0,0 0-3 16,46 34-14-16,-46-34 0 16,46 11-2-16,-46-11-8 15,0 0 0-15,39-37 0 0,-39 37-9 16,27-59-5-16,-21 3 5 16,-12 4 0-16,-1 12 0 15,7 40-5-15,0 0-3 0,0 0 4 16,-53-33-5-16,53 33 9 15,-65 7-5-15,19 15 2 16,6 11 3-16,14 4 5 16,0 4-13-16,13 0 8 0,6-4-7 15,0 0 7-15,7-37 10 16,14 48-3-16,-14-48-2 0,52 37 10 16,1-15-4-16,-7-8-15 15,0-10 9-15,-7-4 5 16,1-7-3-16,-40 7-3 0,46-26-4 15,-46 26 12-15,32-56-4 16,-12 1-8-16,0 3 0 16,-20 1 3-16,0 6 6 0,0 45-5 15,-7-48 3-15,7 48 4 16,0 0-7-16,0 0-11 0,-52-11 7 16,6 26 0-1,6 11 0-15,40-26 3 0,-46 52 5 16,20-8-1-16,6-7 0 15,20-37 2-15,-6 44-1 0,6-44 6 16,13 44 1-16,-13-44 8 16,0 0-8-16,33 37 1 15,-33-37-2-15,0 0-2 0,39 23 7 16,-39-23-17-16,0 0 11 16,40-23-10-16,-40 23 4 15,26-44-1-15,-13 0-3 0,-6-1-3 16,-7 45 4-16,0-51 11 15,0 51 3-15,0 0-10 16,0 0-1-16,0 0 1 16,0 0-3-16,0 0 0 0,0 0 4 15,0 0 1-15,-40 18-3 16,40-18-4-16,0 0 0 0,-33 41-7 16,33-41-5-16,-13 40-93 15,13-40-175-15,0 0-311 16,-6 34-300-16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39.5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3246 0,'85'33'307'16,"20"-7"-97"-16,33-15-107 0,20-7-72 15,13-8-164-15,-7-7-153 16,-6-8-330-16,-7-3-584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37.8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3811 702 1801 0,'0'0'424'0,"0"0"-56"15,0 0-66-15,0 0-40 0,20-15-21 16,13 11-36-16,33 1-58 16,-1 3-57-16,8-4-29 0,6 4-41 15,-7-4-11-15,0 1-9 16,-13-1-88-16,0 0-57 15,-6-3-54-15,-14 3-5 16,1-3-42-16,-40 7-19 0,0 0-28 16,39-8-62-16,-39 8-40 15,0 0 24-15,0 0 117 0,0 0 71 16,0 0 89-16,0 0 69 16,0 0 15-16,-13-37 56 0,13 37 20 15,0 0 67-15,0 0 82 16,0 0-10-16,0 0 61 0,-20-37-43 15,20 37-9-15,0 0-46 16,0 0-59-16,0 0 44 16,0 0-4-16,0 0-46 0,-32 26-12 15,-1 4-19-15,0-8-26 16,0 11-3-16,-6 0-28 16,-1-3 0-16,1 3-4 0,6-3-17 15,0-8-18-15,33-22-32 16,0 0-36-16,-46 18-11 0,46-18-19 15,0 0 2-15,-39-18 34 16,39 18 11-16,-14-48 52 0,1 0 7 16,13 0-5-16,7-8 31 15,-1 8 46-15,1 8 24 0,-7 7 35 16,0 33-17-16,0 0-44 16,0 0 7-16,0 0 24 15,0 0-6-15,0 0-5 0,13 36 0 16,-6 5-14-16,12 0-33 15,8 3-10-15,-1 0-3 0,7-3-54 16,-33-41-106-16,39 44-133 16,-39-44-163-16,0 0-223 0,46 48-15 15</inkml:trace>
  <inkml:trace contextRef="#ctx0" brushRef="#br0" timeOffset="540">3483 669 1689 0,'0'0'220'15,"-33"-15"27"-15,33 15-19 0,0 0-65 16,0 0-67-16,0 0-24 15,0 0-15-15,0 0-26 0,0 29-29 16,0-29 1-16,0 0-31 16,0 0-68-16,0 0-42 15,0 0-12-15,0 0 5 0,0 0 13 16,-39 19-25-16,39-19 18 16,0 0 36-16,0 0 48 0,-7-48 19 15,14 11 26-15,-7 37 85 16,0 0 60-16,19-37-3 0,-19 37 4 15,0 0 20-15,0 0-23 16,0 0 8-16,0 0-10 0,0 0-16 16,0 0-22-16,0 0-24 15,-33 7-6-15,-6 8-20 16,0-4-14-16,-7 0 12 0,0-3 35 16,6-5 11-16,7-3 3 15,0-3 27-15,33 3 0 0,-39-23-3 16,39 23-22-16,-26-37-15 15,6-3-34-15,7-12-21 0,6-3-10 16,7-4 4-16,0-4-16 16,0-4-6-16,7 8 11 15,-7 11-36-15,6 7-81 0,-6 12-82 16,0 29-118-16,0 0-185 16,0 0-192-16,-39 15-110 0</inkml:trace>
  <inkml:trace contextRef="#ctx0" brushRef="#br0" timeOffset="835">2661 458 1472 0,'0'0'440'0,"0"0"-31"15,0 0-89-15,0 0-64 0,0 0-41 16,0 0-50-16,0 0-49 15,0 0-40-15,0 0-11 0,0 0-29 16,-46 7-19-16,46-7 8 16,-52 8 11-16,6 6 4 15,0 5-8-15,6 3 2 0,-12 11 9 16,12 8-13-16,1 0 1 16,0 3 0-16,6 0-8 0,33-44-23 15,-46 59-20-15,13-14-115 16,33-45-130-16,0 0-163 0,0 0-301 15,-59 44-216-15</inkml:trace>
  <inkml:trace contextRef="#ctx0" brushRef="#br0" timeOffset="1024">2182 133 2160 0,'39'-30'324'0,"7"8"-67"0,0 7-122 16,7 4-60-16,-7-4-36 15,6 1-142-15,-6 3-244 0,-6 3-354 16,-7 1-106-16</inkml:trace>
  <inkml:trace contextRef="#ctx0" brushRef="#br0" timeOffset="1524">1741 295 1341 0,'0'0'427'16,"-13"41"-50"-16,13-41-102 15,-6 41-73-15,6-41-45 0,-20 37-45 16,-13-4-56-16,-6-4-9 15,-20-3-21-15,-7-4-15 0,-13-3-17 16,7-1 19 0,6-10 0-16,7-1-16 0,6-7-12 15,20-4 12-15,33 4-21 16,0 0 3-16,-26-37 17 0,26 8-4 16,0 29-11-16,26-33 21 15,1 11 5-15,6 10 11 0,-1 12 17 16,8 12 19-16,-7 6-5 15,0 8 6-15,-7 14 16 0,-13 16 50 16,0-1-34-16,-19 8-25 16,-21 4-4-16,-12-8-14 0,-20 4 7 15,-20-4-13-15,-20-8 10 16,-12-6 17-16,-8-12 40 16,-12-11 8-16,6-22-13 0,0-15-5 15,13-10 35-15,7-12-31 16,20-15-21-16,13-11-7 0,19-7-22 15,20-11-1-15,20-1-15 16,20 5-14-16,19-1-23 0,26 8 4 16,21 11-28-16,12 3-181 15,14 12-167-15,-7 14-90 0,6 12-194 16,-6 11-416-16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41.1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418 222 1157 0,'0'0'350'16,"26"-37"54"-16,-26 37-4 15,20-34-92-15,-20 34-113 16,0-29-18-16,0 29-46 0,-20-30-36 15,20 30-41-15,-26-33-26 16,26 33-17-16,-46-33-3 0,6 14 2 16,1 12-10-16,-1 11-6 15,1 14-3-15,-14 15 1 16,7 19-3-16,7 15 11 0,6 6 0 16,7 9 8-16,13-8-8 15,13-4 11-15,6-7 0 16,14-12-4-16,13-10 0 0,13-8 6 15,6-11-3-15,7-7-6 0,-6-15-4 16,0 0 7 0,-1-18 0-16,-12-8 4 0,6-11-11 15,-14-11 2-15,1-8 3 16,0-10-9-16,-13-8 4 0,0-7-11 16,-7 3 27-16,-7 8 45 15,1 18 22-15,-1 19-37 0,-6 33-20 16,0-30-24-16,0 30 1 15,0 0 34-15,0 0 21 0,27 63-2 16,-8-4 9-16,8 8-3 16,6 3 17-16,-1-7 5 0,8 0-46 15,-1-8-7 1,1-7-26-16,-7-11-33 0,-33-37-143 16,32 41-87-16,-32-41-134 15,0 0-233-15,46 22-385 0</inkml:trace>
  <inkml:trace contextRef="#ctx0" brushRef="#br0" timeOffset="392">1600 266 2105 0,'33'-19'396'0,"-33"19"-56"15,0 0-53-15,40-3-68 0,-40 3-78 16,65 7-53-16,-12 1-43 16,-7-1-26-16,0 0-39 0,-7 1-113 15,-39-8-88-15,0 0-60 16,0 0-3-16,0 0-97 16,7 55-119-16,-27-14 19 0,20-41 132 15,-65 63 140-15,5-15 102 16,8-4 73-16,6-7 72 0,46-37 77 15,-53 33 80-15,53-33 43 16,0 0 81-16,0 0 6 16,0 0-10-16,0 0 29 0,-13 37-48 15,13-37-34-15,0 0-68 16,46 26-38-16,-6-15-49 16,12-7-46-16,1-1-24 0,6-6-31 15,-7 3-67-15,1-4-142 16,0-3-238-16,-1-4-460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42.1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723 29 1184 0,'0'-41'329'15,"0"41"40"-15,0 0-42 16,0 0-101-16,-59 4-57 15,-1 3-55-15,-5 4-40 0,6 8-14 16,-1-12-17-16,1 4-19 16,13 0 32-16,7-3 3 0,39-8-6 15,-33 0-15-15,33 0-4 16,0 0-7-16,0 0-13 0,0 0-22 16,0 0 0-16,0 0 11 15,0 0 0-15,-7 48-8 16,7 11 13-16,0 7 26 15,-6 23 41-15,-1 18 36 0,1 22 3 16,-14 15-5-16,0 14-24 16,1 5 14-16,-8 7-41 0,-6-4 12 15,1-3-19-15,12-8 15 16,0-7 33-16,7-15-6 16,0-16-9-16,13-17 1 0,6-8 24 15,8-14 4-15,5-8-7 16,14-11 49-16,7-11-30 0,12-7 11 15,1-8-14-15,6-11-52 16,7-4-21-16,6-6-16 16,7-9-37-16,0-3 23 0,13 0-27 15,6-3-269-15,-6-9-228 16,0-6-133-16,-13-8-257 16,0-11-603-16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44.7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887 0 1960 0,'0'0'330'0,"0"0"-83"0,-14-22-84 15,14 22-26-15,0 0 48 16,0 0-20-16,0 44-56 0,-6 4-19 15,6-2-47-15,-7 2-20 16,7-4-10-16,-13-11-2 16,13-33-6-16,-26 46 5 15,26-46-4-15,-46 37-36 0,0-19-29 16,6-7-12-16,-12-11 7 16,12-7 13-16,-6-8 28 0,7-3 7 15,0-1 4-15,-7-3 5 16,6 6 32-16,0 5 3 15,-6 11 19-15,0 16 34 0,-13 10 20 16,6 18 0-16,0 4-19 16,14 8-22-16,6 4-4 0,20 6 10 15,6-9-8-15,21-2-22 16,12-3-10-16,20-7-26 16,20-12-134-16,6-7-144 0,7-11-185 15,7-11-343-15,-7-8-219 16</inkml:trace>
  <inkml:trace contextRef="#ctx0" brushRef="#br0" timeOffset="257">1203 695 1789 0,'33'33'403'0,"-33"-33"-29"16,0 0-28-16,0 0-58 15,39 38-31-15,-39-38-42 0,40 26-53 16,-40-26-42-16,46 4-11 16,-46-4 0-16,0 0 1 0,52-26-42 15,-52 26-35-15,0 0-14 16,20-56-13-16,-13 11-6 16,-7 45-19-16,0 0-102 0,-40-37-112 15,-6 23-114-15,-6 21-190 16,-14 8-519-16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43.9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611 7 1471 0,'-20'-29'238'0,"20"29"-41"0,0 0 10 15,0 0 32-15,0 0-39 16,0 0-64-16,-39 37-58 15,-7-4-24-15,0 0-40 0,-14 0 2 16,1 1-16-16,-6-9 12 16,-1 1-2-16,7-11-19 0,6-3 32 15,7-8-23-15,46-4 19 16,-33-4 13-16,33 4-3 0,0 0 20 16,0 0-23-16,0 0 12 15,-19-27-17-15,19 27 9 16,0 0 18-16,0 0 34 15,0 0 21-15,33 49 3 0,-7 7-9 16,0 18-12-16,7 0-23 16,-7 7-31-16,0 0-9 15,7-6-72-15,-6-5-151 0,-1-11-138 16,0-11-216-16,-26-48-293 16</inkml:trace>
  <inkml:trace contextRef="#ctx0" brushRef="#br0" timeOffset="288">880 704 2250 0,'0'0'300'0,"0"0"-95"16,0 0-41-16,0 0-34 0,0 0 3 15,0 0-12-15,20 37-54 16,-20-37-30-16,0 0-9 0,0 0-9 15,33 7-14-15,-33-7 6 16,0 0 0-16,0 0-11 0,26-44 15 16,-26 44 22-16,-7-45 3 15,7 45-20-15,0 0-2 16,-59-30-12-16,0 23-6 0,13 14 0 16,0 8-35-16,20 8-106 15,26-23-141-15,-20 40-277 16,20-40-429-16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0:51.060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4 374 0,'0'0'82'0,"27"-4"-16"16,-27 4-8-16,33 0 5 15,-33 0 28-15,0 0 1 0,52 0 28 16,-12 0-61-16,-1 0 30 15,-5 0 18-15,12 4-53 16,0 3 56-16,0-3-20 16,0-1-20-16,0-3 6 0,-7 5-40 15,-6-1 23-15,-33-4-3 16,46 3-29-16,-46-3-20 0,40 0 23 16,-40 0-14-16,0 0-22 15,40-3 11-15,-40 3-16 16,0 0 0-16,0 0 2 0,0 0 15 15,0 0 3-15,0 0-15 16,0 0-6-16,0 0 15 0,33-4-3 16,-33 4-14-16,0 0 20 15,0 0-16-15,0 0 2 16,39 0 0-16,-39 0 17 0,0 0-9 16,40 4 5-16,-40-4 18 15,39 3-9-15,-39-3-7 16,0 0 18-16,0 0 19 0,0 0 2 15,33-3 32-15,-33 3 14 16,0 0-9-16,0 0-8 0,0 0-22 16,0 0-35-16,0 0 12 15,0 0-30-15,0 0-9 0,-33-4 5 16,33 4 0-16,-39-5-2 16,6 5 19-16,0 5-13 0,0-5-5 15,0 0 5-15,-7 4-4 16,-6-4 6-16,0 0-2 15,0 3 16-15,0 1-22 16,0-4 6-16,6 0 6 0,1 0-17 16,0 0 15-16,39 0 12 15,-33 0-22-15,33 0 20 0,-34-4-24 16,34 4 10-16,0 0-7 16,-33 0 13-16,33 0-6 0,0 0-4 15,0 0 20-15,0 0-24 16,0 0 18-16,0 0-20 15,0 0 10-15,-33-3-5 0,33 3-2 16,0 0 21-16,0 0-28 16,0 0 21-16,0 0 3 15,0 0 6-15,0 0 2 0,0 0 3 16,0 0 14-16,33 14 10 16,-33-14-23-16,33 8 28 0,-33-8-34 15,0 0 27-15,34 7-26 16,-34-7-5-16,0 0 34 15,0 0-13-15,0 0 18 0,0 0-20 16,0 0-2-16,0 0-32 16,0 0 9-16,0 0 6 0,0 0-28 15,0 0 29-15,0 0-21 16,-34 0 8-16,34 0-13 0,0 0 22 16,0 0-9-16,0 0-4 15,0 0 15-15,0 0-28 16,-33 0 20-16,33 0 6 0,0 0-18 15,0 0 9-15,0 0 4 16,0 0 0-16,0 0-18 16,0 0 14-16,0 0 10 0,0 0-1 15,0 0-9-15,0 0 22 16,0 0 21-16,0 0-2 0,0 0-10 16,46 16 23-16,-12-9-2 15,12-3-12-15,6 3-8 0,-6-3 3 16,7-4 1-16,0 0-20 15,-7 9-4-15,0-6 4 16,-7-3-10-16,-5 4-3 0,-34-4-3 16,33 0 6-16,-33 0 2 15,26 4-20-15,-26-4 12 16,0 0 9-16,0 0-12 0,33 3 0 16,-33-3-1-16,0 0 8 15,0 0-8-15,0 0-2 0,0 0-12 16,0 0-33-16,0 0-73 15,0 0-113-15,0 0-188 0,0 0-317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42.6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1852 0,'0'0'318'0,"0"0"-38"0,0 0-4 16,0 0 4-16,0 0-36 15,7 55-21-15,6 5-56 16,7 6-35-16,-1 4-55 0,8 4-34 16,-1 4-33-16,0-1-75 15,1 5-231-15,-8 3-259 16,1-4-478-16</inkml:trace>
  <inkml:trace contextRef="#ctx0" brushRef="#br0" timeOffset="915">870 443 703 0,'-13'41'123'16,"13"-41"19"-16,0 41 38 15,0-41 12-15,0 0-16 0,39 33-1 16,0-18-55-16,-6-12-58 16,-33-3 0-16,53-11-18 15,-7-7-16-15,-13-4 61 0,-33 22 13 16,26-37-4-16,-19 3 35 15,-7 5-22-15,0 29 1 16,-33-30-28-16,0 12-29 16,-7 10-9-16,8 20-9 0,-1 2 5 15,0 12-10-15,0 4 6 16,20 3-38-16,0 4 9 0,19 0 1 16,7-4-104-16,-13-33-204 15,66 30-430-15,6-15-203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48.2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1525 0,'0'0'240'0,"20"37"96"15,0 4-30-15,-7 3-68 16,0 4-34-16,7 0-23 15,19-4-50-15,1-3-55 0,12-4-30 16,14-7-23-16,6-8-6 16,7-11-7-16,6-11-7 0,1-4 2 15,-7-7 1-15,-1-4-2 16,-5-3 24-16,-14-4 38 0,-7-1 0 16,-12 9-11-16,-7-1-15 15,-33 15-22-15,0 0-31 16,26 0 10-16,-26 0 3 0,13 44 15 15,-6 26-8-15,-7 30 14 16,-7 18 5-16,7 26 58 0,7 26 33 16,-1 15 39-16,1 18-3 15,13-3 3-15,-1-4-28 16,1-8-22-16,-7-11 1 0,0-7-6 16,0-11 88-16,-6-11-6 15,-14-8 7-15,-12-10-26 16,-14-8-56-16,-20-8-25 0,-19-10-42 15,-27-8-21-15,-6-11-68 16,-6-15-293-16,-1-11-199 0,0-15-68 16,14-10 4-16,6-12-303 15,13-11-307-15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47.3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166 0 2210 0,'-39'29'338'0,"-1"8"-100"0,7-4-98 15,1 8-52-15,12-4-27 16,20-37 8-16,0 55-19 16,13-10-17-16,13-8-9 0,27-4-15 15,6-7-2-15,7-8 0 16,13-3-11-16,-7-4 11 0,8-7-22 16,-8-8 23-16,-13-7-5 15,-6 4 5-15,-1-4-5 16,-12 3 39-16,-40 8 43 15,26-4 7-15,-26 4-13 0,0 0-30 16,0 0 58-16,-26 37 29 16,-27 15-16-16,-6 4-35 0,-7 6-27 15,1 5-19-15,-8-1-14 16,7 5-25-16,13-1-132 0,7-4-146 16,13-7-185-16,13-3-370 15,20-56-259-15</inkml:trace>
  <inkml:trace contextRef="#ctx0" brushRef="#br0" timeOffset="297">1364 838 2514 0,'0'0'267'0,"0"0"14"0,13 48-35 15,-13-48-35-15,0 0-21 16,0 0-45-16,46 41-52 0,-46-41-33 16,46 11-26-16,-46-11-5 15,46-11-8-15,-46 11-7 16,0 0-12-16,33-52 12 16,-33 52-4-16,13-48 16 0,-13 48 5 15,0 0-21-15,-26-44-10 16,26 44-8-16,-39-22-63 0,-1 18-145 15,40 4-127-15,0 0-224 16,0 0-408-16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46.6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357 0 1611 0,'0'0'236'0,"0"0"8"16,0 0-8-16,0 0 8 15,0 0-44-15,0 0-43 0,39 3-36 16,-6 12-22-16,0 15-16 15,6 7 5-15,1 7 7 16,-1 8-12-16,14 3-26 0,-1 4-2 16,-6-7-23-16,0-4-19 15,-6-7-10-15,-40-41 5 16,0 0 2-16,6 48-13 0,-6-48-16 16,-59 40-22-16,-20-18 6 15,-13-11-5-15,0-11 27 0,-13-7 4 16,13-8-9-16,7-7 24 15,6-7 8-15,20-8-9 0,13-4-1 16,19-3 18-16,21-4 7 16,12 3-17-16,21 1-12 15,6 3 2-15,13 8-8 16,6 0-74-16,1 7-178 0,-1 4-360 16,1 7-437-16</inkml:trace>
  <inkml:trace contextRef="#ctx0" brushRef="#br0" timeOffset="301">1277 410 2713 0,'46'44'330'0,"-46"-44"-28"16,46 37-46-16,-46-37-71 15,46 26-38-15,-46-26-21 0,0 0-25 16,0 0-26-16,0 0-40 16,0 0-19-16,0 0 4 0,0 0-15 15,19-48-10-15,-19 48 7 16,-13-41-2-16,13 41-9 0,0 0 9 16,0 0-14-16,0 0-2 15,-52-29-55-15,52 29-123 16,0 0-81-16,0 0-117 0,0 0-315 15,0 0-275-15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7:45.7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473 26 1630 0,'0'0'329'15,"-33"-19"-39"-15,-13 12-40 16,7 7-72-16,-14 7 2 16,0 8-30-16,0 0-33 0,14 0-43 15,39-15-28-15,-40 26-10 16,40-26-5-16,-26 37 0 0,26-37-20 15,0 45 14-15,20-8-15 16,-20-37-7-16,52 37 11 16,-6-11-9-16,7-8 1 0,-6-3 1 15,-14-11-7-15,-33-4 5 16,0 0-10-16,0 0 12 16,0 0-13-16,0 0 6 0,0 0-17 15,0 0 21-15,-47 29-14 16,1-3 16-16,-13 7 15 0,6 1 17 15,7 0 14-15,0 6-13 16,20 5-8-16,13-1-2 0,6 4 10 16,20 0-14-16,20 0 1 15,13-2-2-15,13-6-11 0,13-10-10 16,8-4-18-16,-1-12-120 16,-7-3-71-16,-6-11-134 15,0-7-205-15,-7-15-255 16,-6-4 29-16</inkml:trace>
  <inkml:trace contextRef="#ctx0" brushRef="#br0" timeOffset="312">974 512 1748 0,'0'0'373'16,"39"-30"-42"-16,-39 30-86 15,0 0-39-15,46 8-52 0,-46-8-36 16,46 22-32-16,-46-22-25 15,46 22-18-15,-46-22-24 16,33 19-5-16,-33-19-7 0,0 0 7 16,0 0-14-16,0 0 21 15,0 0-21-15,0 0 9 0,0 0-12 16,0 0 14-16,0 0-2 16,0 0 36-16,0 0 1 0,0 0 26 15,-13-34-36-15,13 34-4 16,0 0-32-16,0 0 6 15,0 0-11-15,0 0 9 0,-40 8-15 16,40-8-61-16,0 0-119 16,0 0-193-16,0 0-386 15,0 0-255-15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8:15.1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44 2036 0,'0'0'5'0,"0"0"-43"15,0 0-84-15,33-18-30 16,-33 18-99-16,0 0-47 0,26-26-52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8:25.072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565 399 578 0,'0'0'168'16,"0"0"58"-16,0 0-71 15,0 0-51-15,0 0-22 0,0 0 20 16,0 0 29-16,-26 15-17 16,26-15-32-16,-26 33-41 0,12-3-20 15,14-30-9-15,-13 44 20 16,13-11 28-16,0-33 8 0,0 34-11 15,0-34-38 1,13 33 10-16,-13-33 9 0,0 0-2 16,27 11-6-16,-27-11-16 15,33-15 0-15,-33 15 1 0,26-40 26 16,-7-1 8-16,-5 0-24 16,-8-3 10-16,1 0 9 0,-14-4 32 15,1 0 16-15,-1 11 6 16,0 3-13-16,7 34-41 0,-19-29-14 15,19 29-22-15,0 0-18 16,0 0 13-16,-40 29 8 0,8 8-21 16,-1 11 17-1,0 0 4-15,13 4-3 0,0-8-8 16,14 1 20-16,-1-5-12 16,7-40-8-16,0 48 17 0,0-48-5 15,0 0-15-15,0 37 22 16,0-37-4-16,0 0-15 0,0 0 4 15,0 0 4-15,0 0-4 16,13-33-18-16,1-4 19 0,-1-11 6 16,0-4-14-16,-7-3 9 15,1 7 6-15,-7 7 16 0,0 16 4 16,0 25-23-16,0 0-20 16,0 0 17-16,0 0 9 0,-46 36-9 15,7 13-6-15,6 10 14 16,6 0 1-16,8 0 4 15,6 0 13-15,13-4 3 0,6-3-12 16,7-4-2-16,14-11-16 16,-27-37 4-16,32 37 12 0,-32-37-16 15,53 15-5-15,-14-19 12 16,-39 4-1-16,46-33-6 0,-6-11-2 16,-7-12 7-16,6-21-10 15,0-16 0-15,7-10 5 0,-6-12-5 16,-1 8 3-16,-19 18 27 15,0 23-1-15,-7 18-21 0,-13 18-5 16,0 30-7-16,-33 4-4 16,-13 26 4-16,-7 10 4 15,-6 19-4-15,0 8 4 0,-6 10 7 16,5 8-2-16,14-3-5 16,0-8-3-16,14-1-3 15,12-10 3-15,0-7 3 0,7-12 9 16,13-7 4-16,0-37-13 15,-7 41 0-15,7-41 5 0,0 0 4 16,0 0-1-16,0 0 1 16,0 0-4-16,7-37-8 0,-7-8-11 15,0-21 0-15,0-12-9 16,-7-3 13-16,1 3 13 16,-7 12-3-16,0 14-14 0,6 15-2 15,7 37-3-15,0 0 13 16,-46 0 11-16,0 22 3 0,7 23-3 15,6 10-2-15,0 4 5 16,20-3-1-16,0-1 17 0,6 0-6 16,14-3-1-16,6-8-7 15,13-3-10-15,-26-41 8 0,39 41-1 16,1-15 7-16,-1-12-8 16,-39-14-1-16,46-11-5 0,-46 11 8 15,40-59-3-15,-14-4-1 16,-6-10 4-16,-7-16-8 15,-7-4 10-15,1 5 62 0,-14 14 30 16,1 19-37-16,6 14-40 16,0 41-21-16,0 0-4 0,-40 0 7 15,-6 26 12-15,7 22 26 16,0 18-3-16,6 4 0 0,13 8-9 16,7-4-3-16,6-4 6 15,14-3-9-15,6-1 2 0,7-10-14 16,6-8-12-16,13-11-3 15,-6-1 16-15,7-13-3 0,-1-12-3 16,1-15-10 0,6-14 0-16,-7-12 0 0,0-14-5 15,7-15 5-15,-6-8-4 16,-7-3 1-16,-1 7-4 0,-12 11 1 16,0 12-9-16,-14 6-1 15,-6 34 10-15,0 0-3 0,0 0-7 16,0 0-54-16,0 0-85 15,0 0-68-15,0 0-89 0,0 0-182 16,0 0-337-16,7 48-69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8:26.012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351 0 602 0,'-26'40'134'0,"0"-6"-15"16,12 0 2-16,1-1-37 15,6 0-19-15,7-33 19 0,-6 41 13 16,6-41 27-16,-7 38-65 15,7-38 3-15,0 0 12 0,0 0 6 16,0 0-39-16,0 0 23 16,0 0-5-16,0 0 1 0,0 0 25 15,0 0 34-15,26-31-3 16,-13-2 0-16,-5-4 16 0,-1 0-10 16,-14 3-23-16,7 34-35 15,-8-26-46-15,8 26 4 16,-32 15-11-16,-8 19-11 0,1 14 15 15,-2 11 2-15,8 5-7 16,7-1 10-16,5 0 9 0,15-3-13 16,6-9 17-16,6-2 16 15,9-8-28-15,-2-11-4 16,-13-30 4-16,0 0-15 0,33 26 1 16,-33-26 9-16,39 0 3 15,-5-15-5-15,-8-18 2 0,0-5 4 16,-6-14-9-16,0-7 20 15,-6-1 41-15,-7 8 14 0,-7 11-31 16,0 12-19-16,0 29-28 16,0 0-8-16,-34 3 10 15,-6 16-10-15,-6 18-15 0,6 7-19 16,-6 5-84-16,13-1-114 16,6 0-169-16,0 9-185 0,14-9-136 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9:03.024"/>
    </inkml:context>
    <inkml:brush xml:id="br0">
      <inkml:brushProperty name="width" value="0.1" units="cm"/>
      <inkml:brushProperty name="height" value="0.1" units="cm"/>
      <inkml:brushProperty name="color" value="#57D200"/>
      <inkml:brushProperty name="fitToCurve" value="1"/>
    </inkml:brush>
  </inkml:definitions>
  <inkml:trace contextRef="#ctx0" brushRef="#br0">203 0 553 0,'0'0'126'0,"27"-26"32"16,-27 26 31-16,0 0 3 15,0 0-38-15,0 0-34 0,0 0-4 16,0 0-12-16,0 0 5 16,0 0-20-16,0 0-13 15,0 0-13-15,0 0-11 16,0 0 39-16,0 0 64 15,0 0 1-15,-7 37-39 0,-6 3-8 16,6 1-25-16,-12 7-5 16,5 9 11-16,-5 9 0 0,-1 8 2 15,0 3 1-15,1 12-12 16,-1 8-8-16,0 7-13 0,0 3-15 16,7 1-9-16,7-5-10 15,6-7 5-15,0-7-14 16,13-3-7-16,0-12 1 15,7-4 9-15,-1-3-7 0,8-12 4 16,6-2 3-16,-1-5-11 16,8-4 1-16,-1-3 0 0,7-1 6 15,7-6 0-15,-1-1-4 16,7 0-1-16,1 0-5 0,4 2 0 16,2-2-6-16,0-3 4 15,-1-1-4-15,8 4 0 0,-1-3 0 16,7-1 0-16,0 1 0 0,0 0-6 15,6 7 8-15,0 0-7 16,14 4 13-16,6 3-2 16,7 8 5-16,5 0-11 15,1 3 0-15,7 1 0 0,0 4 4 16,7 3-12-16,6-1 2 0,0 5 6 16,-7 3-6-16,7-3 12 15,-8 8-1-15,-5-5 0 0,7 4-5 16,-7 0-8-16,6 4 8 15,-6-4 6-15,6-4-6 0,-6 4-6 16,6 0 9-16,-7 1 1 16,-5 2-1-16,6 1-11 0,-7 0 16 15,7 0 0-15,0 0-8 0,-7-4 0 16,7 0 18-16,-7-1 41 16,-1-1-13-16,-5 2-13 15,0 3-16-15,-14 1 8 0,7-4-13 16,-13 8-5-16,-13-1 8 15,0 4 10-15,-13 4 2 0,-7 4 5 16,-6 0 0-16,-7 3 25 0,6 1 41 16,-6-5-2-16,-1 0-11 15,1-3-38-15,7 1 2 0,-1-9 3 16,-6-3-19-16,7-1-3 16,-1 4-2-16,-6-6 2 0,0-1-24 15,-6 0 5-15,-1 0-5 16,-6-3 1-16,-13-1 3 15,-7 1-6-15,-6-9-2 0,-14 1 4 16,-6-7-14-16,-13-11 17 0,-7-1-17 16,-13-10 16-16,0-1-5 15,-13-4-7-15,-7-6 12 0,0 2-18 16,-13-2 12-16,0-5 1 16,2 0-12-16,-9-3 25 0,-6 4-25 15,0-8 15-15,7 0-9 0,-7-3 15 16,0-4-16-16,6-4 4 15,-12 4 0-15,6-8-3 0,-7 0-1 16,1-4 7-16,-7-3-6 16,0 0-1-16,7 0 4 0,-1 0-8 15,7-4 5-15,0 0-5 16,7 0 3-16,-1 4-1 0,7 0 9 16,7 0 2-16,20 4-2 15,-8-1-3-15,8 5-3 0,-1-1-3 16,7 0 6-16,-5 0 0 0,11 4-3 15,1-3 3-15,39 3-13 16,-33-4 13-16,33 4-50 0,0 0 67 16,0 0-1-16,-33-4-11 0,33 4 0 15,0 0-5-15,-33 8-4 16,33-8 14-16,0 0-10 0,-39 11 3 16,39-11-7-16,-33 7 4 15,33-7 5-15,-33 11-2 16,33-11 4-16,0 0-7 0,-26 8 0 15,26-8 4-15,0 0-4 0,-40 7 0 16,40-7 0-16,0 0 0 16,-26 7 3-16,26-7-3 0,0 0-6 15,0 0 12-15,0 0-2 0,0 0-4 16,0 0-5-16,0 0 1 16,0 0 0-16,0 0 1 15,0 0-4-15,0 0-3 0,0 0 1 16,0 0-1-16,0 0 1 0,0 0-1 15,20-29-5-15,-20 29-12 16,39-30-8-16,1 4-8 0,-1 4 0 16,1 0 8-16,-1 4 9 15,-6-1-13-15,6-3 15 0,-12 4 6 16,12-1-1-16,-13 0 3 0,6-4-5 16,1 9 13-16,-33 14-9 15,39-22 20-15,-39 22 0 0,27-19-15 16,-27 19 5-16,0 0 11 15,0 0-4-15,0 0 4 0,0 0-1 16,0 0-3-16,0 0 0 0,0 0 0 16,0 0 0-16,0 0 10 15,0 0-10-15,0 0 7 16,0 0-10-16,0 0 14 0,0 0-7 16,0 0 4-16,0 0-12 0,0 0 4 15,0 0 0-15,0 0-11 16,13-33 8-16,-13 33 11 0,0 0-8 15,20-30 3-15,-20 30 1 0,0 0-4 16,0 0 0-16,13-33-7 16,-13 33 13-16,0 0-6 0,0 0-4 15,0 0 15-15,0 0-2 16,0 0 18-16,0 0 17 16,0 0-21-16,0 0 1 0,0 0 14 15,0 0 40-15,0 0 3 0,0 0-9 16,0 0-24-16,-40 33 7 15,40-33-1-15,-46 48 7 0,0-7-5 16,8-12-24-16,-8 6-11 0,-7-9-10 16,7-1 5-16,0 1-9 15,0-7 7-15,7-1-9 0,6-3 8 16,33-15-1-16,-39 15-7 16,39-15-5-16,0 0 8 0,-33 7-8 15,33-7-4-15,0 0-32 0,0 0-14 16,0 0 15-16,0 0 9 15,0 0 11-15,0 0 5 16,6-33 3-16,-6 33-5 0,0 0 8 16,0 0 4-16,27-26-3 0,-27 26 3 15,32 0 5-15,1 4 16 16,0 7 23-16,7 4 18 0,-40-15 18 16,46 33 70-16,-7-4 16 15,-39-29-14-15,53 48 9 0,-7-7-28 16,-15-4-45-16,2 1-11 0,0-5-17 15,-7 1-27-15,1-1-9 16,-27-33 1-16,26 37-18 16,-26-37-10-16,26 33 15 0,-26-33-12 15,0 0-36-15,0 0-65 0,0 0-154 16,0 0-155-16,0 0-108 16,0 0-47-16,20-33-10 0,-13-1-105 15,-1 1-299-15,1-7-71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9:12.55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499 25 1353 0,'0'0'308'0,"0"0"16"0,0 0-84 15,0 0-94-15,0 0-21 16,-40-18-20-16,-6 10-39 16,-6 8-39-16,-1 11 4 0,-7 8-19 15,1 10-8-15,6 12-9 16,1 7 14-16,12 15 10 0,14 3-24 16,6 8 16-16,27 4 2 15,19 3-4-15,33-3-17 0,20-4-105 16,33-4-167-16,20-7-353 15,6-12-145-15</inkml:trace>
  <inkml:trace contextRef="#ctx0" brushRef="#br0" timeOffset="1752">532 1445 935 0,'0'0'345'16,"-46"-19"-33"-16,46 19-79 16,0 0-48-16,0 0-32 0,0 0 35 15,0 0-32-15,46 19-28 16,13 14-29-16,6 15-41 16,8 7-30-16,6 19 10 0,-6 4 2 15,-1 3-15-15,0 4-11 16,-19-4 21-16,-7-10 1 0,-13-5-16 15,-27-7 18-15,-19-11-13 16,-26-3-16-16,-27-8-9 0,-19-8 13 16,-15-3-13-16,-12-11 0 15,14-8 5-15,6-7 6 0,20-11 5 16,12-7 13-16,14-12 1 16,20-14-26-16,20-12-11 0,19-10 19 15,20-8-19-15,19-4-18 16,14 4-51-16,13 4-121 0,13 7-263 15,0 4-343-15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0:53.113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166 99 670 0,'0'0'82'0,"-40"-8"-24"16,40 8-2-16,-46-4-1 0,46 4 1 16,-41-3-56-16,41 3 24 15,0 0 1-15,-39 0 23 16,39 0-19-16,0 0 15 0,0 0-8 15,0 0 20-15,0 0 36 16,0 0-16-16,0 0 9 0,0 0 8 16,0 0 8-16,0 0-21 15,0 0 3-15,0 0-10 0,0 0 0 16,0 0 33-16,0 0 14 16,0 0-4-16,33 15 1 15,7-8-39-15,6 5-7 16,8-1-33-16,-1 0 24 0,13-3-31 15,-6-1 12-15,7 0-23 16,-14 2-4-16,0-6-16 0,-13 5 17 16,0-8-17-16,-40 0 15 15,40 3-33-15,-40-3 32 16,0 0-14-16,0 0 19 0,40 4-28 16,-40-4 17-16,0 0-13 15,0 0 11-15,0 0-24 16,0 0 33-16,0 0-21 15,0 0 13-15,0 0 1 0,0 0 2 16,0 0-10-16,0 0-10 16,0 0 10-16,0 0-6 0,-46-4 11 15,12 1-9-15,1 3 8 16,-1-8-21-16,1 8 17 0,33 0-13 16,-47-7 19-16,8-1-9 15,6 0-5-15,-1 8 8 16,34 0 0-16,-33-7-5 0,33 7 0 15,0 0 11-15,0 0-3 16,0 0 5-16,0 0-5 0,0 0-12 16,0 0 2-16,0 0-7 15,0 0 10-15,0 0 4 16,20-31 0-16,-20 31 0 0,39-18-9 16,2 7 9-16,-2 0 7 15,-5 2-2-15,-34 9-14 16,46-7 2-16,-5 3 18 0,-41 4-3 15,39-4-14-15,-39 4 20 16,0 0-24-16,0 0 2 0,27-7 25 16,-27 7-14-16,0 0 11 15,0 0 2-15,0 0-4 0,0 0-6 16,0 0-20-16,0 0 30 16,-27-4-25-16,-6 4 17 15,-7-3-8-15,0-1-14 16,1 4 17-16,-8-4-3 0,6 4 0 15,2-8 7-15,0 8-14 16,5-4 17-16,34 4-7 0,-27 0-6 16,27 0 6-16,0 0-6 15,0 0 6-15,0 0-18 0,0 0 19 16,0 0-4-16,0 0 0 16,0 0 7-16,0 0-19 0,33-7 18 15,8 3 5-15,5 0-19 16,7 4 1-16,1 4 7 15,5-4 0-15,-5 4 0 16,6 3-9-16,-21-3 20 0,2-4-6 16,-41 0-15-16,0 0 25 15,0 0 0-15,39 4-4 0,-39-4-15 16,0 0 11-16,0 0-7 16,0 0 2-16,-60-4-6 0,7 4 10 15,6-4-10-15,-6 1-9 16,-6 3 18-16,5 0 6 0,0 0-22 15,8 0 3-15,6 0 17 16,40 0-9-16,-33-4-7 16,33 4 14-16,0 0 1 15,0 0-2-15,0 0 0 0,0 0 1 16,0 0 6-16,26-4-9 16,15 0-7-16,5 8 3 0,7-4 6 15,8 0-4-15,-2 4-14 16,-6 0 26-16,1-4-21 0,-15 3-1 15,-39-3 23-15,0 0-15 16,34 8 0-16,-34-8 6 0,0 0 3 16,0 0-16-16,0 0 7 15,-47 0 8-15,1 0 1 0,-1-4-27 16,-6 4 21 0,7-4 7-16,-1 4-10 0,1 0-10 15,-1 0 18-15,7 0-16 16,40 0 8-16,-40 0 0 0,40 0 3 15,-40-3 2-15,40 3-9 16,0 0 16-16,0 0 10 0,0 0-19 16,0 0 2-16,0 0 19 15,0 0-15-15,46 0-3 0,-5 3-9 16,5 1 12-16,1-4-9 16,-1 8-6-16,-6 0 14 0,0-5-5 15,-40-3-9 1,0 0 10-16,40 4 22 0,-40-4-8 15,0 0-4-15,0 0-5 16,0 0 5-16,0 0-26 0,0 0 7 16,0 0 19-16,0 0-14 15,0 0-8-15,0 0 16 0,-40 15-5 16,40-15-18-16,0 0 25 16,0 0-5-16,0 0-18 0,0 0 13 15,-33 11 9-15,33-11-20 16,0 0 11-16,0 0 9 0,0 0-14 15,0 0-9-15,0 0 24 16,0 0-6-16,0 0-17 16,0 0 21-16,0 0-21 15,0 0-78-15,0 0-100 0,0 0-169 16,0 0-351-16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9:12.0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44 0 1506 0,'0'0'407'0,"-26"37"-9"0,13 0-45 16,6 11-62-16,7 7-56 16,7 8-67-16,0 4-47 15,12 6-50-15,8 1-30 0,-1 0-21 16,7 0-11-16,13 7-98 16,-7 1-188-16,-6-1-303 15,13-3-395-15</inkml:trace>
  <inkml:trace contextRef="#ctx0" brushRef="#br0" timeOffset="1808">708 1629 1337 0,'0'0'207'16,"0"0"53"-16,0 0-45 0,-26 26-66 16,-7-4-34-16,0 0-28 15,0 1-30-15,-6-1 9 0,39-22-9 16,-33 37-20 0,20-4 19-16,13 0 3 0,13 0-17 15,13-3-19-15,20 0-5 16,7-8-1-16,13-4 1 0,-7-7-22 15,-7-3 8-15,-12-1 15 16,-40-7-4-16,33 4 9 0,-33-4 1 16,0 0-10-16,0 0-7 15,-66 40-8-15,-6 1 15 0,-7 3 1 16,0 4-22-16,7-7 10 16,19 0 8-16,7-4-12 0,26 3 8 15,20 1 9-15,33-4-3 16,33 0-14-16,26-11-16 15,26-4-81-15,20-7-117 0,20-8-151 16,6-11-215-16,7-7-56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9:10.5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623 1497 647 0,'0'0'204'0,"0"0"100"0,0 0 20 16,0 0 12-16,0 0-51 15,0 0-47-15,0 0-104 16,0 0-72-16,-39-11-6 15,39 11-22-15,-46-23-26 0,46 23 20 16,-46-33-24-16,6 4 10 16,40 29 4-16,-52-30-3 0,12 12 4 15,40 18-37-15,-52 7 24 16,-1 23-2-16,-6 21-23 16,6 16 33-16,7 14-24 0,7 8 29 15,13 3-13-15,6-3-6 16,7-4 3-16,19-8-15 0,7-14 37 15,14-7-9 1,-1-16-7-16,7-14 37 0,6-11-10 16,1-11 12-16,-7-19-6 15,6-7-19-15,-6-23-23 0,0-14 15 16,-7-15 5-16,0-14-20 16,1-16 8-16,-8-7-1 0,1 0 30 15,-7 19 55-15,0 22-34 16,-6 22-28-16,-7 48-22 15,0 0 2-15,0 0 17 0,0 0-10 16,26 63-15-16,-6 7 18 16,6 7-1-16,-6 5 12 15,13-5-7-15,6-3-2 0,1-7 10 16,-1-12-3-16,0-7-25 16,-6-11-2-16,-33-37 7 0,27 30-41 15,-27-30-78-15,0 0-132 16,0 0-275-16,0 0-294 15,32-8 9-15</inkml:trace>
  <inkml:trace contextRef="#ctx0" brushRef="#br0" timeOffset="376">1523 1645 1514 0,'0'0'339'0,"0"0"19"0,40-15-67 16,-7 7-18-16,-1 1-73 16,14-4-66-16,0 3-49 0,0-3-53 15,-6 4-16-15,-7 0-6 16,-33 7-36-16,33 0-65 0,-33 0-105 16,0 0-86-16,0 0-117 15,0 0-160-15,-40 48 82 16,-12 0 74-16,-14 3 76 15,-6 1 122-15,-7-4 97 0,0-4 45 16,13-7 68-16,7-3 70 16,13-12 51-16,46-22-9 0,0 0 43 15,0 0 134-15,-20 37 77 16,20-37-26-16,0 0-59 0,53 29-43 16,6-10 1-16,7-4-41 15,6-12-83-15,-6-3-43 0,13 0-42 16,-1-3-43-16,-12-5-207 15,0-3-456-15</inkml:trace>
  <inkml:trace contextRef="#ctx0" brushRef="#br0" timeOffset="1008">3895 0 1226 0,'0'0'267'16,"0"0"-90"-16,0 0-27 15,-32 0-23-15,-21-3-16 16,-13 6-11-16,-6 1-18 15,0 0-19-15,0 3-26 0,6 1-24 16,7-1-1-16,13 0-21 16,13 4 9-16,0 4 3 0,33-15 2 15,-33 52-5-15,7 14 29 16,0 12 28-16,12 14 7 0,-5 12 11 16,6 10 44-16,-1 12 7 15,1 14 21-15,0 16 0 0,-7 14-21 16,1 22 8-16,-8 18-6 15,-12 16-30-15,-7 14-14 0,-20 4-19 16,7 7-26-16,-13 4-10 16,6-15 19-16,7-7 16 0,13-8 4 15,13-11-5 1,20-18-6-16,26-15-1 0,20-18-21 16,20-27-5-16,25-14 0 15,14-26-19-15,27-18-23 0,6-23-124 16,6-18-142-16,7-22-151 15,0-22-409-15,-13-19-428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9:16.8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70 1374 0,'0'0'274'15,"0"0"-40"-15,0 0-55 0,0 0 63 16,0 0 43-16,27 44-67 15,-14 8-78-15,0 15-23 0,0 3-13 16,0 4-10-16,7 3-27 16,6 1-6-16,7-8-12 15,0-7 15-15,0-8-21 0,0-10 19 16,-33-45-16-16,52 37 21 16,-12-15-15-16,6-19-13 0,-7-17-23 15,7-16-7-15,0-14 0 16,13-15-9-16,0-11 12 15,0-15-21-15,1-8 9 0,5-3-49 16,-6 4-26-16,1 7-42 16,-14 18-68-16,-7 16-129 0,-39 51-264 15,53-41-301-15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9:17.2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0 942 866 0,'46'-30'375'0,"-46"30"86"16,33-33-12-16,-33 33-59 16,20-33-85-16,-14 3-49 15,1 5-67-15,6-9-61 16,-13-6-43-16,7-5-39 0,6 1-23 16,-7 0-5-16,8-4-3 15,-1-4 9-15,6-7-8 0,8 0-10 16,6-4-14-16,6 0 8 15,0-3 0-15,7 3 5 0,-13 11-5 16,0 11-16-16,-33 41 2 16,33-18 3-16,-33 18 13 0,39 37 16 15,-6 15-8-15,0 22-7 16,0 10-10-16,13 9 7 0,7 7 6 16,6-4-80-16,13-8-136 15,7-6-191-15,0-12-390 0,0-15-235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9:17.7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236 233 2234 0,'0'0'206'15,"0"0"50"-15,0 0-22 16,0 0-47-16,0 0-35 0,0 0-2 15,0 0-85-15,-53-33-27 16,8 18-23-16,-1 1-4 0,0 2 1 16,46 12-9-16,-46-11 4 15,46 11-20-15,0 0-31 16,0 0-24-16,0 0-14 0,-6-40 2 16,26-1 15-16,19 12 32 15,7 6 4-15,13 12 9 16,-7 8 12-16,7 14 12 0,-7 15-8 15,-6 22 27-15,0 18 18 16,-13 12-20-16,-6 14-12 16,-1 15-9-16,6 1-8 0,7-4-44 15,1-5-169-15,-1-10-206 16,7-8-372-16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9:18.4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309 170 1039 0,'0'0'142'0,"0"0"95"16,0 0 21-16,0 0-70 0,0 0-19 15,33 4-12-15,13-8-31 16,20 4-16-16,13 0-52 16,6-3-33-16,14-5-2 15,-1-3-14-15,7-7-5 0,-6-1 0 16,-14-10-2-16,-19 3 13 15,-7 4-3-15,-13 3 14 0,-20 4-11 16,-26 15-10-16,0 0-16 16,0 0 7-16,0 0 7 0,-19 48 1 15,-21 19 1-15,-12 21 3 16,-8 34 2-16,8 30-5 0,12 29 11 16,14 26-7-16,20 29-9 15,12 12 23-15,14 3-7 0,6 0-6 16,0 0 32-1,14-7-16-15,-7-7 5 0,-7-12 17 0,-6-11-3 16,-20-7-5 0,-20-11 18-16,-19-11-7 0,-21-15-9 15,-12-19 24-15,-13-10-18 16,-14-19-20-16,-6-15-16 0,-7-15 9 16,1-14-31-16,-8-19-131 15,-5-11-227-15,-8-11-420 0,7-8-143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9:13.0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1153 0 1002 0,'0'0'100'0,"-20"44"137"0,20 8 18 16,7 7-36-16,0 0 0 16,-1 0-36-16,-6 1-39 15,0-12-30-15,-6 0-25 0,-8-11-34 16,14-37-29-16,-46 40-9 15,-13-14 3-15,7-7-13 0,-7-16-4 16,6-6-11-16,0-12 16 16,1-4-15-16,-1-7 13 0,1 1-9 15,6-5 7 1,0 4-15-16,0 8-6 0,0 10 17 16,-13 12-6-16,-15 14 40 15,-5 12 11-15,7 7-23 0,0 7 0 16,19 4-22-16,7 4 14 15,27 3-4-15,32 1-10 0,26-1 4 16,20-3-139-16,14-4-181 16,19-11-266-16,-7-7-128 0</inkml:trace>
  <inkml:trace contextRef="#ctx0" brushRef="#br0" timeOffset="2501">1081 1522 362 0,'0'0'71'0,"0"0"-13"0,0 0 17 16,0 0-14-16,0 0 16 16,0 0-2-16,0 0 7 15,0 0 25-15,0 0 5 0,0 0 26 16,20 48 11-16,-7-7-21 16,-20-4-18-16,-6 3-31 15,-7-3-40-15,7 4-19 0,13-41 25 16,-26 48-43-16,6-11 9 15,20-37 12-15,0 0-8 0,-26 41-39 16,26-41 32-16,0 0 3 16,0 0 10-16,0 0-36 0,0 0-27 15,0 0 17-15,0 0 13 16,0 0-1-16,-20-41-1 16,20 41-3-16,-13-44 11 15,13 44 19-15,-13-41 1 0,13 41-36 16,0 0 1-16,0 0 31 15,0 0-7-15,0 0 2 0,0 0-5 16,0 0-17-16,0 0 17 16,0 0 5-16,0 0 6 0,0 0-38 15,0 0 38-15,0 0-5 16,0 0 21-16,0 0-41 16,0 0 3-16,0 0 5 0,0 0 9 15,0 0 1-15,0 0 10 16,0 0-30-16,0 0 19 15,0 0 26-15,0 0-26 16,0 0-12-16,0 0 19 0,0 0-10 16,0 0 27-16,0 0 4 15,0 0-8-15,0 0-51 0,0 0 33 16,0 0-12-16,0 0 7 16,0 0 13-16,0 0-17 0,0 0-5 15,0 0 19-15,0 0-5 16,0 0-3-16,0 0-30 0,0 0 13 15,0 0 20-15,0 0-1 16,0 0-26-16,0 0 11 16,0 0 3-16,0 0 28 15,0 0-11-15,0 0-5 0,0 0-8 16,0 0-1-16,0 0 8 16,0 0 0-16,0 0-3 0,0 0-11 15,0 0 14-15,0 0 2 16,0 0 9-16,0 0-7 15,0 0-12-15,0 0-13 0,0 0 15 16,0 0 6-16,0 0-88 16,0 0-206-16,0 0-127 0</inkml:trace>
  <inkml:trace contextRef="#ctx0" brushRef="#br0" timeOffset="3057">1180 1585 705 0,'0'0'136'15,"0"0"43"-15,0 0 22 16,0 0-13-16,0 0-23 0,0 0-64 15,0 0-30-15,0 0-42 16,0 0-21-16,0 0 26 16,0 0 35-16,-47 41 55 15,8 3 11-15,0 0-49 0,12-3-29 16,-6 3-1-16,7 1-9 16,6-1 10-16,20-44-10 0,-26 48 3 15,26-48-10-15,-13 44 14 16,13-44 1-16,13 41-20 0,-13-41 7 15,0 0-8-15,59 37-15 16,-6-19-25-16,13-7 19 0,-1-14-1 16,2-5-12-16,-1-10 5 15,6-8 9-15,-13-3-23 16,-6-5 14-16,-14 8 17 16,-6 4 44-16,-33 22 4 0,0 0-1 15,0 0-9-15,0 0-22 16,0 0-12-16,0 0-1 0,-59 33-2 15,-7 4 3-15,0 0 4 16,-6 8-1-16,-7 3-1 0,-1 3-1 16,8 5-16-16,0-1-1 15,6-3-5-15,7 3-1 0,6-3-18 16,7-8-80-16,7 5-98 16,6-9-167-16,33-40-292 15,-46 63-174-15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0:28.2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805 603 717 0,'0'0'226'16,"0"0"-28"-16,26-30 6 0,-26 30-37 16,0 0 10-16,20-33-8 15,-20 33-45-15,0 0 13 0,0 0-10 16,13-26-39-16,-13 26 18 15,0 0-19-15,0 0-26 0,0 0 1 16,0 0-24-16,0 0-24 16,0 0-11-16,-33-15 1 15,0 12 0-15,-6 10-14 0,-1 12 7 16,-6 6 8-16,0 5-1 16,13 3-12-16,1 1 8 0,12-1-8 15,0 4 15-15,20-4 1 16,13 0-1-16,0 0-16 0,20 1 20 15,-6-8 2-15,19-8-5 16,-7-7-6-16,-6 0-6 0,6-3-2 16,-39-8 26-16,33 0 29 15,-33 0-12-15,20-11-19 16,-20 11-14-16,0 0-4 0,0 0 11 16,-20-37-6-16,-13 11 2 15,-6 7-13-15,-7 1 2 0,6 7 8 16,-6-4 6-16,0 8-15 15,7-8-6-15,6 7 16 0,-6 1 5 16,39 7-14-16,-27-7-8 16,27 7 12-16,0 0 10 0,0 0 2 15,0 0-16-15,0 0 26 16,0 0 44-16,0 0 6 0,14 48 1 16,12-8-19-16,0 5-21 0,7-1 13 15,0-3-16 1,0 3-14-16,0-3-13 0,-1-1-6 15,1 1 9-15,-13-12-9 16,-20-29-133-16,0 0-184 0,46 41-246 16,-46-41-188-16,0 0 6 15</inkml:trace>
  <inkml:trace contextRef="#ctx0" brushRef="#br0" timeOffset="448">923 170 708 0,'-46'-26'230'16,"-7"0"84"-16,-6 7-37 16,7 5-64-16,-7 10-37 0,-7 8-19 15,-6 14-44-15,-7 19-32 16,6 11 34-16,-12 19-2 0,13 14-22 15,-1 16-16-15,14 3-4 16,20 7 30-16,6 0 10 0,26-4-3 16,21 5-11-16,12-5-22 15,40-3 4-15,12-3-11 0,8-8-20 16,32-5-19-16,0-10-5 16,7-15-8-16,-6-14-5 15,-14-12-11-15,6-14-3 0,-12-23 14 16,-14-18-2-16,-6-15-15 15,0-26-8-15,-13-15-18 0,-14-18-5 16,1-18 11-16,-20-20 16 16,-20-3 5-16,-13 0 1 0,-13 1-1 15,-27 6 2-15,-6 16-9 16,-13 9 5-16,-13 20 3 0,-7 12 11 16,0 17-40-16,-6 8-110 15,-1 15-102-15,8 7-139 0,5 4-276 16,8 11-110-16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0:36.0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945 1869 2665 0,'53'33'316'0,"19"-18"-68"15,14-19-106-15,19-10-75 16,26-9-39-16,14-2-132 0,12-5-266 16,-5 0-503-16</inkml:trace>
  <inkml:trace contextRef="#ctx0" brushRef="#br0" timeOffset="-6355">15192 724 911 0,'0'0'222'0,"0"0"47"0,0 0-4 16,0 0-31-16,20 40-25 16,12-3-26-16,1 0-24 15,13 4-48-15,0-4-24 0,7-4-52 16,-1-3-7-16,-6-8-8 16,-6-7-20-16,-14-4 10 0,-26-11-10 15,33 3 11-15,-33-3-3 16,0 0-12-16,26-29-11 0,-26 29 11 15,0-41-2-15,-13 12-3 16,13 29 5-16,-26-37-20 16,26 37 20-16,-46-19-2 0,13 12 14 15,-6 14 4-15,6 8 6 16,6 3 20-16,27-18 12 16,-46 41 4-16,20 0-4 0,26-41 0 15,-26 48 37-15,6-8-8 16,20-40-10-16,-20 41-8 0,20-41-19 15,-19 41 7-15,19-41-2 16,0 0-2-16,0 0-30 0,-46 33-3 16,6-15-2-16,40-18 3 15,-52 8-6-15,6-8-7 0,46 0-6 16,-40-11-37-16,40 11-105 16,0 0-113-16,-33-37-159 0,27 4-188 15,6 33-97-15</inkml:trace>
  <inkml:trace contextRef="#ctx0" brushRef="#br0" timeOffset="-5520">14686 683 892 0,'0'0'270'15,"0"0"-39"-15,0 0 70 0,0 0 5 16,0 0-7-16,6 37-66 16,14 0-95-16,-7-7-60 15,-13-30-44-15,20 37-15 16,-20-37-10-16,26 36-2 0,-26-36 1 16,7 30 2-16,-7-30-7 15,0 0 4-15,-40 30-11 0,8-12 0 16,-14-11-11-16,6-3-19 15,-6-4-30-15,7-7 12 0,6-1 4 16,33 8 10-16,-40-22 13 16,40 22-12-16,-19-29 8 0,19 29 8 15,0 0 40-15,0 0-36 16,6-30 13-16,-6 30 0 16,0 0 4-16,0 0 7 0,0 0 4 15,0 0 12-15,0 0 4 16,27 19-2-16,-27-19-19 0,0 0-1 15,0 0 14-15,6 33 6 16,-6-33-4-16,0 0-16 0,-13 33-2 16,13-33 5-16,-33 15-8 15,0-8-9-15,33-7-1 0,-39-7 10 16,39 7 4-16,-40-15-4 16,40 15 0-16,-39-22 0 0,39 22 0 15,0 0 5-15,0 0-11 16,0 0-6-16,0 0 16 15,0 0-10-15,0 0 3 0,0 0 32 16,0 0 14-16,0 0 1 16,0 0-10-16,-7 33-5 0,7-33-5 15,0 37-8-15,0-37-10 16,-6 30-6-16,6-30-3 0,0 0 9 16,0 0-9-16,-33 22 3 15,-6-15 0-15,6-7 11 0,0-7-6 16,-7-1 3-16,8-6-8 15,-8-5 0-15,7 1-5 0,33 18 2 16,-33-26-9-16,33 26 12 16,0 0-7-16,-32-19 11 15,32 19 6-15,-33-3 0 16,33 3-2-16,-46 7 23 0,13 12 25 16,-7-5 4-16,1 8 13 15,0 1 16-15,-1 2 34 0,-12 5-10 16,6 3-24-16,-7 4-12 15,7-3-26-15,7 2-20 0,-7-6-14 16,46-30-6-16,-46 41-8 16,46-41-14-16,-53 26-102 0,53-26-113 15,-53 11-143-15,53-11-245 16,0 0-232-16</inkml:trace>
  <inkml:trace contextRef="#ctx0" brushRef="#br0" timeOffset="-5340">13924 181 1690 0,'39'-41'266'16,"7"11"21"-16,7 5-69 16,12-1-89-16,14 7-62 0,0 1-29 15,6 7-170-15,-19 3-247 16,-7 5-313-16,-13 10-33 15</inkml:trace>
  <inkml:trace contextRef="#ctx0" brushRef="#br0" timeOffset="-4664">13247 642 1296 0,'0'0'328'0,"0"0"-61"16,0 0-79-16,6 41-55 15,-6-41-12-15,0 0-24 0,7 44-15 16,-7-44-2-16,-13 41-32 16,13-41-25-16,-20 41-13 0,20-41 18 15,-26 37-21-15,26-37-18 16,-40 26 16-16,40-26 4 0,-46 18-5 15,46-18-11-15,-39 4 16 16,39-4-9-16,-53-11-13 0,20-4 16 16,33 15 2-16,-52-22-13 15,52 22-9-15,-46-15 30 16,0 11-8-16,6 4-5 0,40 0 67 16,-52 26 19-16,12-4-10 15,40-22-37-15,-32 41-13 0,32-41-3 16,-14 48-7-16,14-11-16 15,0-37 19-15,27 44-11 0,-27-44-11 16,59 41 9-16,-7-15 4 16,1-12-10-16,-7-2-9 0,-46-12 16 15,53 7-2-15,-53-7-5 16,0 0-6-16,46 7 2 0,-46-7 6 16,0 0-2-16,0 0 0 15,0 0 21-15,0 0 19 0,0 0 37 16,-66 52-21-1,13-11-13-15,-6-8 2 0,-7-7-14 16,1-4-16-16,-8-4-12 16,-12-3 13-16,6-11 0 0,0-8 6 15,0-7 4-15,7-4 19 16,6-10 37-16,7-12-20 0,7 0 6 16,6-11-16-16,6-8-8 0,14-7-19 15,13-3 2-15,13 3-4 16,6 0-11-16,14 8-12 0,0 7-5 15,6 3 12-15,7 5-11 16,13 7-66-16,-7-1-141 16,1 8-165-16,-1 4-306 0,-39 22-288 15</inkml:trace>
  <inkml:trace contextRef="#ctx0" brushRef="#br0" timeOffset="-4269">11354 528 2134 0,'-13'33'188'0,"13"-33"-5"16,7 30-19-16,-7-30-47 15,6 29-35-15,-6-29-18 0,0 0-12 16,7 37 7-16,-7-37-2 16,-13 34-18-16,13-34-23 0,-40 33-6 15,7-15-3-15,1-3 3 16,-8-11 3-16,7-4-7 0,33 0 2 16,-52-11 53-16,19 0 22 15,33 11 6-15,-46-15-1 0,46 15 27 16,-40-11 11-16,40 11-31 15,0 0-30-15,-39-4-25 16,39 4-27-16,0 0-1 0,0 0-1 16,-39 30-4-16,39-30-20 15,-20 44-106-15,20-11-212 0,0-33-269 16,13 48-416-16</inkml:trace>
  <inkml:trace contextRef="#ctx0" brushRef="#br0" timeOffset="-4116">11144 1256 2817 0,'0'0'329'0,"0"0"-21"16,0 0-89-16,0 0-105 0,0 0-63 16,0 0-130-16,0 0-248 15,0 0-577-15</inkml:trace>
  <inkml:trace contextRef="#ctx0" brushRef="#br0" timeOffset="-2904">10053 587 1610 0,'-33'-7'267'16,"0"-1"-42"-16,1 8-76 0,-1 8-39 15,0-1-16-15,7 4-20 16,26-11-12-16,0 0-20 0,-20 33-16 16,20-33 22-16,6 34-29 15,-6-34 7-15,40 33 1 0,6-15-7 16,0-7-28-16,0-7 10 15,0-8 10-15,0-7-8 0,-7-7-16 16,-6-1 19-16,-33 19 4 16,33-37-20-16,-13 8 27 0,-20 29 5 15,0-33-10-15,0 33-3 16,-40-26 15-16,-6 15-9 16,-13 11 8-16,-13 11 7 0,0 7 5 15,-7 1-9-15,0 7-3 16,0-1-2-16,13 5-17 0,7-4-8 15,13-4 15-15,20 0-12 16,26-22 4-16,-7 37 7 0,20-7 5 16,20-4-16-16,26-1-9 15,1-2 18-15,-1-1-9 0,0-4-6 16,-13-3-7-16,-7 0-3 16,-39-15 13-16,0 0 6 0,0 0-6 15,0 0-1 1,-52 26 11-16,-14-12-7 0,-13-6-9 15,-19-8-16-15,-8 0-9 16,1-8 5-16,-6-6-8 0,5-8 34 16,1-1 8-16,13-3-5 15,20-7-5-15,0-4 10 0,19 4-2 16,14 3-17-16,39 30 24 16,0 0 2-16,-40-33-29 0,40 33 21 15,0 0 4-15,0 0-17 16,0 0 17-16,0 0-3 0,0 0 2 15,0 0-16-15,0 0 22 16,40 33 2-16,-40-33-4 16,19 41 7-16,-19-41 28 0,0 48-2 15,-13-7-18-15,13-41-12 16,-59 48 7-16,7-15-10 0,-8-7-22 16,1-8 20-16,0-7 5 15,7 1-11-15,6-12-12 0,6 0 18 16,40 0-2-16,-39-15-11 15,39 15-22-15,-13-37 12 0,13 37 5 16,6-41-3-16,-6 41-4 16,33-40 4-16,-33 40 16 0,0 0-4 15,39-15-18-15,-39 15 18 16,0 0 13-16,40 26-2 0,-40-26-3 16,13 55 72-16,-13 0 28 15,-13-6-10-15,0-5-15 16,-14 4-10-16,-12-4-18 0,39-44-26 15,-72 52 1-15,-1-11-9 16,8-12-21-16,12-14-8 16,1-8-41-16,6-10-97 0,46 3-159 15,-53-30-293-15,53 30-345 16</inkml:trace>
  <inkml:trace contextRef="#ctx0" brushRef="#br0" timeOffset="-2724">8410 317 2019 0,'53'-11'350'16,"-7"4"-54"-16,13 0-104 16,0-1-98-16,7 4-59 0,0-3-27 15,-1 0-186-15,-19 3-260 16,-6 0-346-16</inkml:trace>
  <inkml:trace contextRef="#ctx0" brushRef="#br0" timeOffset="-2397">7733 794 1399 0,'0'0'414'15,"-13"37"-6"-15,13-37-83 16,0 0-48-16,-19 41-28 0,19-41-52 16,-40 33-34-16,-6-11-16 15,7-4-14-15,-1-10-3 0,40-8 10 16,-46 0 17-16,46 0-27 16,-46-15-40-16,46 15-34 15,-33-37-19-15,20-7-7 0,7-12-28 16,12-10-8-16,1-19 12 15,6-4-14-15,7-3-5 0,-7 11 13 16,0 14-10-16,0 12-74 16,-6 18-150-16,-7 37-113 0,0 0-72 15,0 0-85-15,0 0-280 16,-13 59-91-16</inkml:trace>
  <inkml:trace contextRef="#ctx0" brushRef="#br0" timeOffset="-2248">7129 1278 2032 0,'46'37'407'15,"13"-19"-76"-15,0-7-104 0,0-11-100 16,7-7-71-16,-7-11-124 16,0-8-264-16,-13 0-512 15</inkml:trace>
  <inkml:trace contextRef="#ctx0" brushRef="#br0" timeOffset="-1900">6702 716 1936 0,'0'0'430'16,"0"0"-60"-16,0 0-60 0,0 41-87 15,0-41-76-15,0 0-25 16,13 37 2-16,-13-37-4 0,6 37 22 16,-6-37 27-16,0 0 4 15,-39 59-25-15,-20-11-65 16,-13-11-13-16,-27-4 5 0,-13 0-11 16,-13-7-20-16,-13-7 15 15,-6-1 20-15,-7-7-23 0,-7-3-21 16,7-12-9-16,13 0 4 15,0-3-30-15,26-11 9 0,14 3 0 16,19 0 2-16,13-4-99 16,20-3-270-16,46 22-133 0,-46-44-65 15,26 7-227-15,20-7-336 16</inkml:trace>
  <inkml:trace contextRef="#ctx0" brushRef="#br0" timeOffset="-1739">5039 617 2159 0,'59'0'366'0,"7"-8"-10"16,19-7-82-16,7-3-105 0,20-4-93 16,0 0-112-16,-14-1-250 15,1-2-566-15</inkml:trace>
  <inkml:trace contextRef="#ctx0" brushRef="#br0" timeOffset="-1153">3646 724 1044 0,'0'0'343'16,"-33"3"26"-16,33-3-57 15,0 0-69-15,0 0-69 0,-19 41-51 16,12-8 3-16,7-33 14 16,26 34-31-16,14-9-58 15,12-10-22-15,7-4-18 0,1-7 7 16,-1-8-11-16,-13-3-14 16,0-8-4-16,-7-7 11 0,-19-8-11 15,-7 1 11-15,-6-8-8 16,-14 0-1-16,-6 4 38 15,-13 7 40-15,-14 0 7 0,-6 11 17 16,-20 4-2-16,1 11-7 16,-14 4 2-16,-7 7 14 15,8 4 7-15,5-4 12 0,8 0 13 16,12 0 34-16,14-7 22 16,39-4 22-16,0 0-42 0,0 0-56 15,-33-30-48-15,13-7-37 16,7-7-17-16,13-8 1 0,6-11-3 15,1-7-18-15,0-4-14 16,6-3-58-16,-7 6-208 0,7 9-87 16,-6 10-48-16,-7 19-158 15,0 33-344-15,0 0-25 16</inkml:trace>
  <inkml:trace contextRef="#ctx0" brushRef="#br0" timeOffset="-873">2844 661 2098 0,'0'0'454'0,"0"0"-37"16,0 0-60-16,0 0-95 16,0 0-59-16,0 0-43 15,0 0-54-15,0 0-49 0,-39-15-31 16,6 8-18-16,-13 7-5 15,-6 15 4-15,-14 10 12 0,-6 12 23 16,-7 11 3-16,0 12-16 16,-7 2-9-16,8 9-13 15,5-1-4-15,-6-4-15 0,14-3-116 16,-1-8-135-16,13-14-107 16,1-8-193-16,52-33-410 0</inkml:trace>
  <inkml:trace contextRef="#ctx0" brushRef="#br0" timeOffset="-699">2253 328 2621 0,'66'-22'247'15,"6"0"-67"-15,13-7-77 16,7-1-56-16,14-3-25 0,-14 0-189 15,-7 7-297-15,-19 3-446 16</inkml:trace>
  <inkml:trace contextRef="#ctx0" brushRef="#br0" timeOffset="-168">1852 498 2157 0,'0'0'244'0,"0"0"-31"15,0 0-2-15,0 0-38 16,-39 45-67-16,12-5-37 0,-5 1-36 16,-8 0-8-16,-19-1-2 15,-7 1-18-15,1 0-14 0,-8-12 4 16,1-7 8-16,0-3-10 15,19-12-5-15,1-7 12 0,12-7 9 16,7-8-9-16,33 15-8 16,-26-30 8-16,26 30 5 0,-13-37 3 15,13 37 6-15,0 0 21 16,33-25-8-16,0 17 27 0,-1 19 26 16,8 8-5-16,-1 7 7 15,-6 11-2-15,-7 0-9 16,-12 7 9-16,-14 0-14 0,-14 8-9 15,-12-4 5-15,-26 0-6 16,-14-4-4-16,-20-3 15 16,-12-15-8-16,-14-11 24 0,-6-8 47 15,-7-11 9-15,7-10-31 16,-1-12-36-16,21-11-17 0,-1-19-15 16,14-14 14-16,19-7 7 15,27-12-25-15,19-4-39 0,27-3-7 16,32 0 19-16,33 0-15 15,27 15-27-15,19 7-199 0,7 19-191 16,0 10-76-16,-7 27-127 16,-19 18-292-16,-7 26-77 0</inkml:trace>
  <inkml:trace contextRef="#ctx0" brushRef="#br0" timeOffset="640">4238 1791 1220 0,'46'-3'290'0,"-46"3"-7"0,32 40-91 15,-5 12-65-15,-14 4-43 16,7 3-52-16,-7-4 1 16,-7 4-30-16,1 0-120 0,-1-11-284 15,-6-7-164-15</inkml:trace>
  <inkml:trace contextRef="#ctx0" brushRef="#br0" timeOffset="1260">4448 2246 1107 0,'52'-30'147'0,"-6"16"66"0,7 3-11 16,19-1-27-16,14 5 4 15,19 0-15-15,26 3-2 16,20-3-62-16,14 3-29 16,19 0-25-16,19 0-37 0,14 1 12 15,20-1-29-15,6-3 8 16,20-1 12-16,0-3-18 16,-7-4-10-16,0 1 28 0,-19 3-1 15,-7-4-17-15,-20 0-13 16,-13 0 26-16,-19 0 1 0,-8 1-22 15,-5-1 14-15,-1 4 0 16,-13 0 0-16,-6 3 12 16,-14 1-21-16,-13 0 12 0,-19-5 20 15,-14 9 18-15,-12-5-11 16,-8 1-12-16,-12 0-13 16,-7-1-10-16,-7 5 10 15,-6-1 5-15,0 4-10 0,-33 0-15 16,40-8 18-16,-40 8 15 15,0 0 17-15,0 0-8 0,26-3 12 16,-26 3 2-16,0 0 16 16,0 0 15-16,0 0-7 15,0 0 13-15,0 0-2 0,0 0 1 16,0 0 14-16,0 0 8 16,0 0 17-16,0 0 11 0,0 0 16 15,0 0-27-15,0 0-62 16,20-41-28-16,-14 4-13 0,-6 0-8 15,0 0-11 1,0 37 2-16,-6-44 4 0,6 44-3 16,-7-44 5-16,7 44-9 15,0-37 2-15,0 37-1 0,0 0-58 16,0 0-82-16,0 0-94 16,0 0-130-16,0 0-235 15,0 0-362-15</inkml:trace>
  <inkml:trace contextRef="#ctx0" brushRef="#br0" timeOffset="1815">9159 2686 1378 0,'-39'-15'324'0,"39"15"-92"16,0 0-106-16,0 0-33 15,0 0 55-15,20 33-4 0,6 4-54 16,13 4-17-16,7-4-25 16,7 3-25-16,0 1-4 0,-1-8-2 15,-6-7-11-15,-46-26 8 16,40 26-7-16,-40-26 18 15,0 0 27-15,32 15 1 16,-32-15-6-16,0 0-26 0,0 0-10 16,0 0-11-16,0 0-6 15,-39 7 6-15,-7 4 33 16,0 8 23-16,-13 10 25 0,0 1-8 16,0 10-18-16,-1-3-21 15,8 0-14-15,6 0-15 0,6-4-5 16,40-33 0-16,-46 37-26 15,46-37-119-15,0 0-181 16,0 0-307-16,-59 30-225 0</inkml:trace>
  <inkml:trace contextRef="#ctx0" brushRef="#br0" timeOffset="2032">8916 3136 1605 0,'0'0'393'16,"-39"-11"38"-16,-7 19-80 0,6 10-71 15,-6 8-51-15,0 7-63 16,-13 8-67-16,0-1-55 16,0 1-24-16,-7 0-29 0,1-1-107 15,5-6-113-15,1-5-223 16,13-14-387-16,46-15-116 15</inkml:trace>
  <inkml:trace contextRef="#ctx0" brushRef="#br0" timeOffset="2282">8082 2379 2317 0,'-27'-26'192'0,"27"26"83"16,0 0-18-16,-13 41-48 15,13 14-53-15,13 8-44 0,7 3-37 16,0 8-23-16,6 0-34 16,7-4-11-16,0 1-48 15,-13-9-154-15,6-10-133 0,-13-8-205 16,-13-44-289-16</inkml:trace>
  <inkml:trace contextRef="#ctx0" brushRef="#br0" timeOffset="2636">7825 2966 1778 0,'0'0'320'0,"20"45"-22"16,-20-45-81-16,33 48-53 16,-33-48-58-16,26 40-21 15,-26-40-19-15,0 0-6 16,0 41-4-16,0-41-18 0,-39 37-24 16,-7-15-14-16,-7-11 16 0,-6-3-12 15,-7-5-13-15,1-10 6 16,-8-4 12-16,8-4 4 15,-1 4 20-15,7 0 2 16,6 3 27-16,14 5-5 0,39 3-17 16,-53 3-20-16,53-3 7 15,-39 15-8-15,39-15-4 0,0 0-15 16,-40 48-18-16,40-48-85 16,-19 48-173-16,19-48-276 0,13 45-327 15</inkml:trace>
  <inkml:trace contextRef="#ctx0" brushRef="#br0" timeOffset="2821">7057 3690 2270 0,'0'0'308'0,"0"0"75"0,0 0-45 16,0 0-103-16,78 34-97 15,8-23-72-15,6-7-37 0,13-12-166 16,-20-3-210-16,-12-7-477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0:40.5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36 425 957 0,'0'0'194'0,"0"0"48"16,0 0-50 0,0 0-66-16,0 0-66 0,0 0-34 0,0 0 4 15,0 0-46 1,34-19 39-16,-34 19-3 0,0 0-3 16,33-7-17-16,-33 7 0 15,0 0 0-15,0 0 41 0,26 0 67 16,-26 0 25-16,0 0-14 15,0 0-35-15,0 0 39 0,0 0-13 16,7-30-23-16,-7 30-19 16,0 0-6-16,0 0-20 0,0 0-32 15,0 0-16-15,-33-18 21 16,33 18-10-16,-33 3-15 16,33-3-2-16,0 0 22 15,-34 19-5-15,34-19-12 0,0 0 7 16,0 0-19-16,0 0-113 15,0 0-190-15,0 0-188 0,0 0-94 16,0 0 30-16</inkml:trace>
  <inkml:trace contextRef="#ctx0" brushRef="#br0" timeOffset="323">143 0 960 0,'0'0'275'0,"-33"15"10"16,33-15-44-16,-27 33-76 16,27-33-33-16,-13 40-3 0,13-40-28 15,0 37-18-15,0-37-24 16,20 34-22-16,-20-34-6 0,0 0 2 16,39 18 0-16,-39-18 33 15,28 0-3-15,-28 0-7 0,0 0-5 16,26-37-2-16,-20 4 5 15,-12 0 17-15,6 33-6 0,-20-37-1 16,20 37-11-16,-40-30-24 16,7 19-23-16,33 11-6 15,-33 15 23-15,33-15-14 0,-34 33-6 16,14-3-13-16,14-1-68 16,6-29-234-16,13 41-379 0,-13-41-249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05.133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85 15 448 0,'0'0'103'15,"0"0"2"-15,0 0-16 0,0 0-7 16,0 0-1-16,-39-12-14 16,39 12-15-16,0 0 25 15,0 0-12-15,0 0 20 0,-46-4-34 16,46 4 37-16,0 0-23 15,0 0 25-15,0 0-5 16,0 0 4-16,0 0 11 0,0 0 22 16,0 0 35-16,0 0-1 15,0 0-11-15,0 0-13 16,0 0-10-16,0 0-22 0,0 0-5 16,53 23-20-16,-1-3-20 15,-6-4 10-15,13-5-8 0,-6-8-21 16,-1 10-1-16,1-10-2 15,0 5-14-15,-7-5 9 0,0 6-25 16,6-6 14-16,-12 1-24 16,6 0 7-16,-14 0-3 15,-32-4 3-15,46 4 3 16,-6 0 3-16,-40-4-2 0,39 4-4 16,-39-4 0-16,53 3-7 15,-14-3 7-15,-39 0 11 0,46 0-5 16,-6 0-6-16,-1 0 0 15,-39 0 0-15,46-3 15 16,-6-1-4-16,-40 4 1 0,46 0-9 16,-7-4-3-16,-6 0 3 15,-33 4 12-15,52 0-6 0,-12 4-14 16,6-4-7-16,-7 0 15 16,7 0 2-16,-6 4-1 15,-1-4-4-15,0 4-10 0,1-4 7 16,-40 0 17-16,39 3-9 15,1-3-5-15,-40 0-10 16,39 0 6-16,-39 0 13 0,40 4-9 16,-40-4 0-16,46-4 0 15,-46 4 5-15,39 0 0 0,-39 0-8 16,0 0 3-16,39 0 5 16,-39 0 5-16,0 0 3 0,40 0-9 15,-40 0 2-15,0 0-6 16,39-3 12-16,-39 3 1 15,0 0-2-15,40-8-14 16,-40 8 3-16,0 0 5 0,0 0 5 16,39-4-14-16,-39 4-5 15,0 0 6-15,0 0 11 0,40-4 3 16,-40 4 1-16,0 0 1 16,0 0 5-16,0 0-6 0,0 0 9 15,0 0-1-15,0 0-14 16,0 0-3-16,0 0-8 0,0 0 5 15,0 0 9-15,0 0-9 16,0 0-10-16,0 0 7 16,0 0 0-16,0 0 12 15,0 0-9-15,0 0-4 0,0 0-2 16,0 0 6-16,0 0 4 16,0 0 0-16,0 0-9 0,0 0 5 15,0 0 10-15,0 0-2 16,0 0 0-16,0 0-8 15,0 0 3-15,0 0 10 0,-53 35 9 16,7-12 3-16,7-4-19 16,-1-11-6-16,-6 3 19 0,-6-2-16 15,6-6 5-15,-7 5 7 16,0-1-15-16,-6-2 18 16,13-2-18-16,-6 1 12 0,-1 0-12 15,7 3 6-15,7-2-9 16,-7-1 3-16,46-4-3 15,-53 0 5-15,14 3-2 0,39-3 0 16,-53 4 9-16,53-4-9 16,-46 7 14-16,46-7-10 0,-52 0 1 15,19 5 3-15,33-5-8 16,-53 4 14-16,14-4-18 0,39 0 17 16,-53 0-19-16,14 0 6 15,-1 3 4-15,40-3-4 0,-52 0 4 16,12 4-17-16,1 0 19 15,39-4-10-15,-46 0 10 16,7 0-14-16,-1 4 11 16,40-4-9-16,-59 3 8 0,6 2-2 15,14-1 8-15,-7-1-11 16,46-3 3-16,-46 4 3 0,46-4-8 16,-46 4 9-16,46-4 1 15,-39 3-12-15,39-3 2 0,-40 5 1 16,40-5 1-16,0 0-1 15,-46 4 7-15,46-4 4 16,0 0-4-16,-39 3 1 0,39-3-4 16,0 0 0-16,-40 0 4 0,40 0-2 15,0 0-5 1,-39 4 3-16,39-4-7 0,0 0 4 16,0 0 3-16,-33 4 0 15,33-4-4-15,0 0 4 0,0 0-4 16,0 0 1-16,0 0 6 15,0 0 5-15,0 0-2 0,0 0-6 16,0 0 3-16,0 0-3 16,0 0 0-16,0 0 0 0,0 0 2 15,0 0 9-15,0 0 2 16,0 0 10-16,39 8 4 0,7-4-4 16,0-4-1-16,7 4-2 15,0-4 9-15,-7 3-17 16,13 1-2-16,-7-4 1 0,1 4 2 15,-1-4-1-15,1 4 8 16,0-4-11-16,-1 4 2 16,-6-4-3-16,7 4-3 0,-1 0-2 15,7-1-6-15,1 1 6 16,-1 1-3-16,0 2-9 0,0-3 9 16,7 3 0-16,-1-3 0 15,-6 0 0-15,1 0 6 0,-1-4 2 16,-7 0 4-16,-6 0-12 15,-13 0 0-15,-33 0 6 16,46 4-2-16,-46-4 0 0,46 0 1 16,-46 0-3-16,40-4 5 15,-40 4-3-15,0 0-4 0,39-4 0 16,-39 4 3-16,0 0-3 16,0 0 0-16,0 0 0 15,0 0 0-15,39 4 0 0,-39-4 0 16,0 0-10-16,0 0 4 15,0 0 6-15,0 0 0 0,0 0 0 16,0 0 0-16,0 0 0 16,0 0 0-16,0 0-7 15,33 4-29-15,-33-4-61 0,0 0-73 16,0 0-67-16,0 0-118 16,0 0-320-16,0 0-350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1:21.214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1598 140 652 0,'0'0'101'0,"-33"0"25"0,0 4 65 16,0 7-31-16,-6 4-1 15,-7 3-9-15,0 5-5 0,0 6-22 16,0 4-35-16,0 8-1 15,6 0-44-15,1 3 9 0,6 4-39 16,7 0 10-16,13 0-10 16,6-7 6-16,20-4-4 0,7-4-8 15,13-11 14-15,13-3-14 16,13-12-1-16,7-3-12 16,6-12 11-16,0-3-8 0,-6-7-3 15,-7-5 6-15,0-10 10 0,-19 0-23 16,-1 0 4-16,-19-8 9 15,-14-3 0-15,-6-4 0 0,-19 0 0 16,-14 0 11-16,-7 0 14 16,-25 11 7-16,-1 7-15 0,-13 12 43 15,-6 7 3-15,-7 11 10 0,0 14-14 16,-7 9-15-16,-6 10 21 16,6 7-6-16,1 12-21 0,6 0-6 15,13 0-6-15,7-1-12 16,19 1-7-16,20-4 0 15,0 0-1-15,27-7 7 0,19-1-10 16,13-10 0-16,27-4 6 16,13-8-5-16,19-10 0 0,14-8-2 15,19-8 0-15,7-6-10 0,0-9 3 16,6-6-2-16,-19-4-5 16,-7-8-4-16,-20 0 5 0,-26 1 4 15,-13-12-5-15,-19 4 4 16,-27-4-2-16,-20 4 6 0,-19 7-1 15,-21 8-1-15,-18 11 6 16,-14 7 3-16,-7 12 9 0,-13 6 0 16,-6 12 11-16,0 15 2 15,-1 7 22-15,1 7 5 0,20 8-3 16,6 3-16-16,19 0-16 16,14 1-4-16,26-8-7 0,14-4 1 15,19-3-7-15,26-12 12 0,26-6-7 16,21-16 0-16,32-7-5 15,7-15-5-15,26-7 5 0,6-11-10 16,1-4-20-16,-7-11-12 16,-7-4-6-16,-26-11 1 0,-13 0-5 15,-26-7 0-15,-20 4 9 16,-26-4 15-16,-14-1 25 16,-25 9 6-16,-27 10 0 0,-14 19-10 15,-12 10 1-15,-7 16 22 0,-13 14-7 16,0 16 9-16,0 14 8 15,0 7 12-15,0 11 4 0,7 8-16 16,6-4 6-16,13 0-12 16,20-3-11-16,13-5 15 0,20-3 5 15,13-3-9-15,20-5-8 0,19-10 6 16,21 0-12-16,18-8-6 16,28-7 0-16,12-12 0 15,7-3-3-15,-7-11-2 0,-6-7 5 16,-27-5-16-16,-19-6 10 15,-14-8-5-15,-25 0-21 0,-21-15 2 16,-25 1-15-16,-27-1 15 0,-27 0 11 16,-19 0 0-16,-13 4 19 15,-13 8 0-15,-7 10 5 0,-6 15-5 16,-1 15 0-16,1 19-7 16,6 10 32-16,20 16 15 0,13 3-5 15,26 4-11-15,20-1 6 0,20 8-19 16,26 0 6-16,26 4 9 15,20 0-22-15,20-7 9 16,19-5-2-16,27-6-11 0,13-8 9 16,13-12-19-16,13-2 16 15,7-16-6-15,-14-7 6 0,-12-7-17 16,-27-8-2-16,-13-7-3 0,-33-8-43 16,-20-7 0-16,-26-11-7 15,-19-4 3-15,-34-10 40 0,-25-1-2 16,-14 0 13-16,-13 11 16 0,-20 15-9 15,-6 15 8-15,0 22 14 16,-7 15-2-16,6 18 32 0,1 11-15 16,13 12 9-16,13 10 4 15,13 5 6-15,20 2-25 16,26 1 1-16,20-3-13 0,33-5 2 16,19-11 17-16,27-6-21 0,32-16-6 15,21-7 5-15,19-19-18 16,6-7 18-16,7-7-11 0,-6-8-11 15,-7-11 14-15,-7-7 0 16,-19-8-3-16,-20-3-27 0,-20-8-21 16,-19-3-4-16,-20-8 8 0,-27 0 19 15,-19 0 1-15,-20 0 6 16,-19 12 18-16,-20 10 2 0,-20 19 0 16,-14 18-2-16,-5 15 28 0,6 19 23 15,-1 14-9-15,1 15-4 16,13 15-12-16,13 7 16 15,14 8 7-15,19 3-7 0,13-3-28 16,20-4 1-16,19-7 4 16,21-12-16-16,19-10 2 0,19-12 0 15,21-11 4-15,12-11-1 0,7-11-8 16,-6-7-4-16,-14-11 4 16,-12-12 3-16,-14-7-13 0,-13-11-11 15,-20-11-9-15,-6-18-11 0,-20-8-1 16,-20-15 7-1,-6-10 6-15,-14-12 4 0,-19-4 8 16,-13 4 3-16,0 12 4 0,-14 21 1 16,1 19 9-16,-7 26 8 15,0 22 2-15,-7 22 10 0,7 15 10 16,0 14-2-16,7 12-3 0,13 11-1 16,-1 3-21-16,14 1 9 15,20 3-12-15,6-4 9 0,13 1 1 16,20-4-10-16,13-4 26 0,14-7-13 15,12-4-4-15,7-11-4 16,26-4 1-16,7-11-9 0,7-7 3 16,6-12 4-16,-7-6-4 15,-6-12 6-15,-13-11-11 16,-14-15-3-16,-6-10-21 0,-20-12-4 16,-6-11-19-16,-20-7-1 0,-13-12-13 15,-13-3 17-15,-14-3 16 16,-12 14 23-16,-14 18 1 0,-6 19 5 15,-7 33 13-15,-13 26 21 0,-7 19 9 16,1 25 16-16,-1 12-6 16,14 14 2-16,6 8-12 0,13 0-16 15,20-1-4-15,13-3-5 16,14-7-2-16,5-8-3 0,14-11-9 16,20-7 7-16,13-12-13 15,20-10 12-15,6-12-2 0,20-14-2 16,13-11-5-16,6-12 3 15,7-14-5-15,0-8-5 0,1-18-19 16,-8-15-29-16,-12-11-20 16,-8-14-9-16,-18-12 25 0,-14-11 21 15,-27 0 13-15,-12 7 16 0,-20 5-1 16,-27 17 9-16,-12 12 4 16,-21 18-6-16,-19 23 9 0,-6 17 12 15,-7 16-3-15,-14 18 7 0,8 11 14 16,-1 15 3-16,13 15 4 15,1 7-8-15,19 7 0 16,20 1-3-16,13-1-6 0,20-3-4 16,12-4-10-16,28-3 2 15,12-1 2-15,13-10-7 0,27-5-6 16,13-7 0-16,19-7 11 0,1-7-16 16,19-8 11-16,7-11-3 15,7-7-3-15,-8-8 6 0,-12-7-3 16,-20-4-3-16,-13-8-15 0,-20-6-4 15,-13-12-9-15,-20-7 0 16,-19-4 2-16,-14-7 9 0,-19 11 11 16,-20 7-4-16,-6 11 2 15,-14 19 8-15,-13 15-4 16,0 14 15-16,-6 19 25 0,-1 15 1 16,1 11-1-16,-1 7 2 0,14 7-4 15,0 1-15-15,13-1 1 16,13-7-10-16,19-3-10 0,14-8 4 15,26-8 1-15,14-10 0 0,25-12-5 16,21-10-3-16,25-12 9 16,7-11-6-16,20-11 2 0,-7-10-2 15,7-5-13-15,-13-7-15 16,-7-8-14-16,-6-10-7 0,-20-8 4 16,-7-11-2-16,-20 4 19 15,-6-1 14-15,-26 9 4 0,-13 10 1 16,-20 15 2-16,13 48 7 15,-73-22 5-15,-6 29 30 0,-6 26 20 16,-14 19 10-16,7 11 4 0,0 11-5 16,0 7-11-16,14 4-6 15,5 0-12-15,21-8-11 0,19-6-6 16,13-9-5-16,14-6-8 16,25-12 0-16,8-7 0 0,25-11-2 15,14-7-6-15,13-12-8 0,6-7 6 16,1-7-15-16,-8-8-37 15,1-4-51-15,-6-7-49 0,-1-3-65 16,-13-1-71-16,-6 8-95 16,-14 0-104-16,0 11-2 0,-6 15 56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0:54.1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10084 787 1202 0,'0'0'282'0,"0"0"-2"15,0 0 56-15,0 0-41 16,0 0-53-16,-20 44-44 16,13 4-81-16,1 0-51 0,12 4-29 15,1-1-20-15,13 1-7 16,-1 4-24-16,14-8-147 16,-33-48-240-16,46 48-368 0,-6-19-89 15</inkml:trace>
  <inkml:trace contextRef="#ctx0" brushRef="#br0" timeOffset="256">10714 155 1914 0,'-32'-41'343'0,"-14"4"-66"15,-14 11-66-15,1 1-69 16,-13 6-22-16,0 12-44 0,-1 10-30 16,1 12-7-16,7 18-39 15,-1 12 14-15,13 14-8 16,14 7-9-16,6 5-33 16,20 6-165-16,0 1-159 0,13-4-261 15,0-1-104-15</inkml:trace>
  <inkml:trace contextRef="#ctx0" brushRef="#br0" timeOffset="509">9755 1127 1688 0,'0'0'340'16,"0"0"-25"-16,0 0-73 15,0 0-61-15,0 0-48 0,33 44-16 16,-33-44-11-16,26 44-23 16,-26-44-18-16,7 45-21 0,-7-45-2 15,-33 51-28-15,-13-10-8 16,-7-4-32-16,1-11-136 0,-7-4-127 16,6 0-231-16,7-15-158 15,46-7-13-15</inkml:trace>
  <inkml:trace contextRef="#ctx0" brushRef="#br0" timeOffset="697">9545 1193 1413 0,'0'0'344'0,"0"0"41"15,0 0-62-15,0 0-83 16,0 0-91-16,-40 37-49 0,40-37-54 15,-52 48-31-15,52-48-15 16,-53 52-227-16,53-52-234 16,-52 44-240-16,52-44 26 15</inkml:trace>
  <inkml:trace contextRef="#ctx0" brushRef="#br0" timeOffset="1172">9381 912 1528 0,'0'0'355'0,"0"0"-22"0,-40 11-87 15,40-11-48-15,-52 37-50 16,12-7-48-16,1 3-40 0,-1-3-41 16,-12-8-2-1,6 0-14-15,0-4-3 0,0-6 6 16,46-12-17-16,-46 7 7 15,46-7 16-15,-33-15-19 0,33 15 12 16,0 0-10-16,0 0-4 16,-7-26 15-16,7 26-16 0,0 0 21 15,0 0-1-15,0 0 0 16,0 0 34-16,33 34-13 16,-7 6 14-16,-12 12 43 0,-1 3 2 15,-13 4 27-15,-7 4-13 16,-13 7-31-16,-6-7-16 0,-13-4-29 15,-7-14 8 1,-13-8-1-16,-7-8 14 0,0-10 29 16,-6-16-1-16,13-6-6 15,6-20-22-15,1-6-17 0,12-15-3 16,20-8-21-16,1-11 12 16,19-3-20-16,13-5 0 0,13 5 0 15,7 3-10-15,20 4-25 16,-1 11-154-16,7 7-127 15,-6 12-167-15,6 7-375 0,-6 10-191 16</inkml:trace>
  <inkml:trace contextRef="#ctx0" brushRef="#br0" timeOffset="-2028">1850 6166 605 0,'0'0'140'0,"-7"-30"24"15,-12 4-10-15,19 26 0 16,-40-36 14-16,1 10-16 0,-1 3 8 15,1 1-33-15,-7 4-8 16,0 7-24-16,-13 0-19 0,0 3-19 16,-1 8-4-16,-5 0 3 15,-8 0-3-15,1 4 0 0,0-4-10 16,0 7 15-16,6 1 6 16,0 3-5-16,7-4-9 0,-7 8-5 15,1 7-16-15,-1 0 15 16,-6 4-26-16,12 4 10 15,-5-1-12-15,12 5 15 0,-6 6 26 16,6 5 13-16,1 3 8 16,6 3 4-16,6 1-21 0,8 0-18 15,-1-1 12-15,0 1-3 0,13-4 10 16,0 4-7-16,7 0 13 16,7-4-7-16,6 3-9 0,6-3-13 15,7 0-16-15,1 1-2 16,12-1 12-16,0 0 1 0,14-4 3 15,6 4 4-15,6-4 0 0,14-3 15 16,6 0 16-16,14-8-19 16,-1 0 1-16,14-3 3 15,-1-5-5-15,1-2 17 0,-1-5-23 16,-6-3-1-16,-6-8-21 16,6-7 1-16,-13-3-3 0,-1-1-12 15,-5-7-3-15,-8-8-4 0,-5-7 0 16,-1-3-1-16,0-8-7 15,-7-4 5-15,8-14 3 0,-1-15-3 16,0-12-18-16,0-6-9 0,-20-12 0 16,1 0-11-16,-20 0 19 15,-1 8 9-15,-19 7 7 0,0 4-1 16,-13 14 0-16,0 5-3 16,-13 10 0-16,6 11-2 0,0 8 5 15,20 33-2-15,-39-41 3 16,39 41 0-16,0 0 5 0,-40-29-7 15,40 29 9-15,0 0-12 16,-39-26-6-16,39 26-73 0,0 0-46 16,0 0-42-16,0 0-47 0,0 0-59 15,0 0-119-15,0 0-270 16,0 0-189-16</inkml:trace>
  <inkml:trace contextRef="#ctx0" brushRef="#br0" timeOffset="-672">2185 6325 553 0,'0'0'151'16,"-13"-41"13"-16,13 41 23 0,0-41 14 15,0 41-26-15,26-36-29 16,-26 36-27-16,53-34-3 0,6 8-14 16,0 8-14-16,20-4 16 0,13 3-22 15,26 8-7-15,0-4-20 16,20 8 5-16,20 0-1 0,6 3 9 16,14 0 3-16,-1 1 1 15,7-1 6-15,0-4-30 16,0 5 11-16,-6-8-24 0,6 7-5 15,0-7-16-15,0 0-14 0,6 0 12 16,7-4-17-16,-6-3 18 16,6-5-20-16,-6 1 14 0,-1-7 6 15,-12-5-13-15,-8-3 22 16,-5-7-2-16,-14-4-8 0,-7-15-4 16,-12 0-14-16,-7-7 16 0,-20-4-18 15,-7-7 22-15,-19-4-19 16,-6-7 5-16,-8-12 6 15,-12-3-6-15,-1-7 6 0,1-8-11 16,-7 7 14-16,0-3-17 16,0 0 19-16,0 3-19 0,-7 1 24 15,7-1-23-15,0 4 12 0,-6 4 3 16,-1 4-6-16,1 3 2 16,-7 8-7-16,6 7 13 0,0 11-16 15,1 7 12-15,-1 4-19 16,7 8 28-16,0 3-24 0,0 4 17 15,7 4-16-15,-1 3 19 0,-6 1-16 16,14 3 10-16,-8 3 1 16,1 1-6-16,-7 4 7 15,6 3-13-15,-6 7 18 0,0 1-26 16,0 3 18-16,-46 15-4 16,59-15 8-16,-6 4-1 0,-7 4-10 15,-46 7 14-15,66-8-5 0,-14 1 6 16,-6 3-4-16,0 1 5 15,0 3 9-15,0 0-18 0,0 3 14 16,0-3-6-16,0 4 12 0,0-4 11 16,0 0-22-16,7 0 5 15,-7 0-14-15,-46 0 5 0,59-4 3 16,-13 1-15-16,-46 3 12 16,46-8-7-16,-46 8 6 15,0 0 7-15,46-15-8 0,-46 15 0 16,0 0-15-16,0 0 13 0,0 0-11 15,0 0 19-15,0 0-27 16,0 0 14-16,46-37-29 0,-46 37-52 16,0 0-61-16,13-44-28 15,-13 44-71-15,0-44-14 0,0 44 1 16,0 0 51-16,-33-59 43 0,33 59 80 16,0 0 37-16,-46-56 16 15,46 56 18-15,0 0-14 16,-39-51 43-16,39 51 35 0,0 0 58 15,0 0-46-15,0 0 6 16,0 0 56-16,-46-23-9 0,46 23-1 16,0 0-29-16,0 0 17 0,-26 52-20 15,19-8-4-15,7-44-5 16,20 56-13-16,-20-56 3 0,52 48-21 16,1-15 1-16,-1-11-27 15,-6-3 1-15,0-16-18 0,7-3 3 16,-53 0 1-16,53-14-16 0,-53 14 29 15,52-26-8-15,-52 26 22 16,0 0-19-16,40-44 6 16,-40 44-8-16,0 0 14 0,0 0-16 15,0 0-8-15,0 0 0 16,0 0 1-16,0 0 13 0,0 0 21 16,-40 36-2-16,7 1-11 0,-13 4 4 15,7 3-14-15,-7 1 5 16,6-1-26-16,1 8 16 0,6-4-8 15,0 4-10-15,7-4 12 16,0 3-27-16,6-3-100 0,13-3-142 16,1 3-219-16,12-4-188 0,1 4-86 15</inkml:trace>
  <inkml:trace contextRef="#ctx0" brushRef="#br0" timeOffset="41299">11759 2704 772 0,'0'0'277'16,"0"0"108"-16,-6-44-8 15,6 44-27-15,0-34-54 16,0 34-52-16,0-36-66 16,0 36-43-16,-20-41-43 15,20 41-29-15,-39-44-18 0,39 44-19 16,-53-48-8-16,14 14-10 15,-1 1 0-15,40 33-1 0,-52-37 5 16,6 15-7-16,0 3-5 16,46 19-4-16,-53-7 1 15,7 11 0-15,13 11-1 0,-6 10 4 16,6 12 0-16,7 8 3 16,-1 6 11-16,14 9 3 0,7-5 3 15,6 0-9 1,13-7 13-16,13 0-11 0,0-11 11 15,14-7-7-15,6-8 10 16,0-7-4-16,6-8-5 16,-6-10-12-16,0-5 10 0,0-10-3 15,-46 18 4-15,46-48-9 16,-13 0 0-16,-13 0-11 0,0-8 8 16,-14 1 0-16,1-1 18 15,-7 8 26-15,0 8 39 16,0 40-12-16,-13-37-4 0,13 37-40 15,0 0-5-15,0 0-6 16,0 0-21-16,0 0 31 16,0 0 30-16,0 0 13 15,0 0 14-15,-27 44 13 0,14 0-4 16,7 8 0-16,6-4 6 16,6 0 11-16,1 0 7 0,6 0 33 15,0-3-59-15,7-1 76 16,-20-44-65-16,33 55 4 15,-33-55-33-15,0 0-30 0,39 56 0 16,-39-56-18-16,0 0-15 16,0 0-1-16,46 40-16 0,-46-40-4 15,0 0 13 1,0 0 4-16,0 0-6 0,0 0 13 16,0 0-3-16,0 0-3 15,0 0-5-15,46 23-17 0,-46-23-73 16,0 0-234-16,0 0-198 15,39-4-110-15,-39 4-131 16,40-11-433-16</inkml:trace>
  <inkml:trace contextRef="#ctx0" brushRef="#br0" timeOffset="42035">12922 1596 1088 0,'0'0'355'16,"0"0"-24"-16,0 0-10 0,0 0-44 15,0 0-40-15,-32 70-38 16,-14 0 0-16,0 11-15 16,-7 8-27-16,-6 18-2 0,13 11 5 15,0 8-7-15,6 7 19 16,14 0 8-16,13-4 17 16,0-3 10-16,19-15-2 0,8-4-6 15,12-7 21-15,13-8-5 16,20-11-59-16,14-3 22 15,-1-12-33-15,7-10-49 16,0-8-20-16,-14-7-43 0,1-12 21 16,-7-3-41-16,-13-8 15 15,-46-18-4-15,46 19-20 0,-46-19 16 16,0 0-16-16,0 0 5 16,46 11-15-16,-46-11-2 15,0 0-3-15,0 0-294 0,0 0-262 16,0 0-158-16,0 0-30 15,0 0-325-15</inkml:trace>
  <inkml:trace contextRef="#ctx0" brushRef="#br0" timeOffset="43683">13350 2191 853 0,'0'0'251'0,"0"0"70"0,0 0-48 16,-27-45-32-16,27 45-40 15,0 0-49-15,0 0-39 16,-19-37-17-16,19 37-34 0,0 0-11 16,6-40-25-16,-6 40-18 15,0 0 2-15,59-41-4 0,-13 19 1 16,0 11-10-16,-46 11 19 16,59 0-6-16,-59 0 2 15,46 26-5-15,-46-26 4 16,20 37-8-16,-13-1 2 15,-7-36 4-15,-20 56-21 0,-13-8 8 16,-6-7 14-16,-7-4-10 16,-7-8-5-16,7 1 5 0,0-12-7 15,46-18-2-15,-46 22 13 16,46-22 4-16,0 0-14 16,0 0 2-16,0 0-4 0,0 0 8 15,0 0 0-15,0 0 8 16,53-33-15-16,-7 15 7 0,-7 10 3 15,1 8-20-15,-40 0 29 16,46 19 11-16,-46-19 22 16,32 37 4-16,-12-4 3 15,-13 7 0-15,-14-3 16 16,-6 8-9-16,-7-5-16 0,-6 1-23 16,0-4-1-16,-1-4-12 15,-12-3 4-15,13-1-8 0,26-29-12 16,-46 26 5-16,6-11-88 15,40-15-86-15,0 0-180 16,-39 0-244-16,39 0-78 0</inkml:trace>
  <inkml:trace contextRef="#ctx0" brushRef="#br0" timeOffset="44071">13869 2752 951 0,'0'0'403'0,"0"0"18"16,0 0-148-16,0 0-105 0,0 0-97 16,0 0-23-1,0 0-45-15,0 0 40 0,0 0-47 16,13-48 9-16,-13 48-8 15,20-48 3-15,-20 48 0 0,0 0-8 16,52-30 11-16,-52 30 10 16,46-7-6-16,-6 14 38 15,-40-7 28-15,0 0 57 0,39 45 3 16,-19-5-2-16,-14 1-32 16,-12-4-4-16,-14 0-39 15,20-37-1-15,-39 48-35 0,-1-7-3 16,1-12-17-16,39-29 3 15,-53 33-52-15,14-10-89 16,39-23-116-16,0 0-238 16,-40 7-221-16,40-7 7 0</inkml:trace>
  <inkml:trace contextRef="#ctx0" brushRef="#br0" timeOffset="44471">14519 2242 1125 0,'0'0'411'0,"27"-44"-36"16,-27 44-51-16,0 0-110 16,32-37-75-16,-32 37-48 0,0 0-6 15,40-22-4-15,-40 22-10 16,39 7 22-16,-39-7-44 15,0 0 7-15,33 52-32 0,-26 0 3 16,-20-4-15-16,-14 3 2 16,-6 1-6-16,-13 0-4 0,7-4-4 15,0-4 0-15,-1-7 5 16,40-37 3-16,-33 48 22 16,33-48-12-16,-6 52 12 0,6-52-13 15,13 44 22-15,-13-44-3 16,52 37 14-16,-12-18 2 15,6-5-22-15,0-6-1 16,0-8-29-16,-7 0 10 0,1-4-21 16,-7-7-89-16,-33 11-125 15,46-22-176-15,-46 22-217 0,39-33-162 16</inkml:trace>
  <inkml:trace contextRef="#ctx0" brushRef="#br0" timeOffset="45031">14914 1725 264 0,'0'0'88'0,"0"0"16"16,0 0 45-16,0 0 9 0,0 0 33 15,0 0 67-15,0 0 15 16,0 0-20-16,0 0 9 16,0 0-77-16,0 0-17 15,0 0-29-15,0 0 2 0,0 0 36 16,0 0-30-16,0 0 2 15,52 33-42-15,1 4 0 0,-1 11-3 16,7 4-3-16,1 11 25 16,-1 0 8-16,-7 3 7 15,1 4-26-15,-14 0-12 0,1 1 14 16,-14-9-11-16,-13 5 42 16,-13-1 5-16,-6-3 6 0,-14 4-39 15,-6-4-6 1,-7-1-40-16,-7-2 10 0,-6-1-46 15,7-4 27-15,-7-3-52 16,6-4 39-16,40-48-46 0,-46 55 8 16,46-55-4-16,-46 52 5 15,46-52-7-15,0 0-8 16,-39 48 3-16,39-48-7 0,0 0 4 16,0 0-71-16,0 0-178 15,0 0-131-15,0 0-80 0,-39 30-64 16,39-30-233-16,0 0-413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1:45.6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0 310 473 0,'0'0'90'0,"0"0"9"15,0 0 3-15,0 0-4 16,0 0 28-16,0 0 1 16,0 0-18-16,0 0 24 0,39-15-41 15,0 0-16-15,-39 15-14 16,46-29 5-16,-6 3 5 0,-1 0-12 15,-39 26-1-15,46-48-34 16,-13 11 10-16,-33 37-6 16,33-44-25-16,-33 44 30 15,20-41 3-15,-20 41 4 0,13-29 0 16,-13 29 0-16,0 0-20 16,0 0-11-16,0 0-17 15,0 0 13-15,0 0-2 0,0 0-4 16,-46 44-4-16,20-3 9 15,-1-1 19-15,8 5 7 16,-1-9 12-16,7 9 14 0,6-5 16 16,1 5-7-16,6-5 23 15,6 1-10-15,-6 0-16 0,7-8-7 16,6 0-31-16,-13-33-9 16,6 33 3-16,-6-33-19 15,0 0 6-15,7 34 9 0,-7-34 0 16,0 0-15-16,0 0 8 15,0 0-13-15,0 0 11 16,0 0-18-16,0 0 9 16,0 0 9-16,0 0-6 0,0 0 9 15,0 0-23-15,0 29 17 16,0-29-37-16,0 0-120 0,0 0-134 16,0 0-239-16,0 0-152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1:46.5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0 303 343 0,'0'0'97'16,"13"-26"-15"-16,-13 26-28 0,13-37 9 16,7 4-42-16,-7 3 7 15,0 1-11-15,0-5-7 0,0 5 13 16,-13 29 1-16,20-37 4 16,-20 37 6-16,26-37-6 15,-26 37 36-15,0 0 18 0,0 0 10 16,40-11-5-16,-40 11-9 15,0 0 27-15,33 33-39 0,-33-33 4 16,26 44-39-16,-13 1 11 16,-13-5 12-16,-6-3-14 15,-1 0-5-15,-6 0-24 0,-13 4 9 16,-1-4-6-16,1-4-35 16,-7-3 33-16,0-1 2 0,33-29-14 15,-39 26-21-15,39-26 28 16,-33 26-7-16,33-26 22 0,0 0-30 15,0 0 30-15,0 0-1 16,0 0-7-16,0 0 3 0,0 0-33 16,0 0 12-16,46-26 27 15,-7 8-11-15,1 3-12 16,-1-4-22-16,-6 12 30 0,7 0 32 16,-8 3 58-16,1 8 8 15,0 3 0-15,-33-7 12 0,40 26-14 16,-8 0-23-16,1 0 0 15,-33-26-6-15,33 33-44 0,-33-33-8 16,33 40-5-16,-33-40 2 16,0 0-17-16,33 30 1 0,-33-30 5 15,0 0-9-15,0 0-9 16,0 0-54-16,0 0-36 0,26-4-66 16,-26 4-115-1,0 0-146-15,53-51-34 0,-20 10 30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1:48.55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204 61 222 0,'0'0'51'0,"0"0"3"15,0 0-10-15,0 0 1 16,0 0 17-16,0 0 4 0,0 0-19 16,0 0-2-16,0 0-8 15,0 0-6-15,0 0-26 0,0 0 17 16,0 0-3-16,0 0 5 15,13-34 11-15,-13 34 27 16,33-15 1-16,-33 15 6 0,46-11-11 16,-7 11 46-16,1 8 21 15,-7 3-1-15,6 4-9 0,-39-15-2 16,26 33-9-16,-6 0-7 16,-7 4-12-16,-6-4-25 0,-7 8-1 15,-13-4-12-15,-14 4-16 16,1-4-23-16,-7-1-5 0,0-6 16 15,1 0-22-15,5-8 16 16,1 0-21-16,26-22 12 0,0 0-4 16,-26 11-8-16,26-11-3 15,0 0-25-15,0 0 21 0,0 0-12 16,6-33 12-16,-6 33 15 16,33-26-13-16,-33 26 23 15,33-22-14-15,6 18 11 0,-39 4 12 16,40 15 22-16,-14 7 36 15,-26-22 22-15,26 44 10 0,-12 1-12 16,-8-1-9-16,-12-7 2 16,-8 7-25-16,-5-3-16 0,-8-4-20 15,-5 0-17-15,-8-8-7 16,-6-3-9-16,0-7 13 0,0-5 1 16,7-6-21-16,-1-8 8 15,1 0 3-15,13-8-6 0,-1-10-79 16,27 18-99-16,-26-37-175 15,13-4-200-15,6 4-73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1:49.49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0 225 482 0,'0'0'118'0,"46"-11"13"0,-46 11-16 15,33-11-60-15,-33 11 41 16,46-15-38-16,-46 15-18 0,40-18 31 15,-40 18-38-15,46-26 5 16,-46 26-24-16,45-29-8 16,-45 29 15-16,27-34 35 0,-27 34-23 15,19-44 33-15,-19 44-23 16,14-37-1-16,-14 37-5 16,0 0 7-16,0 0-27 15,0 0-4-15,0 0 62 0,0 0-5 16,-27 63 13-16,1 0-18 15,6 3-5-15,7 4 3 0,0 1-15 16,7-5 4-16,6 1-7 16,6-5-24-16,1-6-28 15,6-4 9-15,0-8-34 0,0-7-261 16,0-4-270-16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1:50.4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0 188 346 0,'27'-37'108'0,"-27"37"17"16,0 0-6-16,0 0-40 16,19-37-5-16,-19 37 9 0,0 0-42 15,0 0-4-15,27-35-10 16,-27 35-21-16,0 0 34 0,46-40-43 15,-46 40 12-15,59-26 44 16,-13 15 8-16,-46 11 26 16,52 0-6-16,-52 0 12 15,53 26 0-15,-53-26-25 0,39 48-3 16,-26 1-15-16,1-5 0 16,-21 0-15-16,-6 1-2 15,-7-5-36-15,-6-2 38 0,26-38-33 16,-46 52-21-16,6-15 27 15,1-7 13-15,39-30-37 0,-33 25 22 16,33-25 8-16,0 0-2 16,0 0 29-16,0 0 51 15,0 0 18-15,46 23-2 16,7-12-24-16,-1 0-1 0,7-8 13 16,1 5-47-16,-1-4 1 15,0 3-17-15,0 1-14 16,0 0-12-16,-6 3-22 0,-14-4-10 15,-6 1-193-15,-33-8-233 16,39 7-207-16</inkml:trace>
  <inkml:trace contextRef="#ctx0" brushRef="#br0" timeOffset="1100">3983 31 422 0,'0'0'97'16,"0"0"-15"-16,0 0-3 0,0 0 17 15,0 0-8-15,0 0 0 16,0 0 1-16,46-18-37 16,-6 11 54-16,-1 7-30 15,7 3 31-15,7 5-22 0,-7 3 4 16,0 0-11-16,-7 7 2 16,1 1-21-16,-7 3-2 0,-33-22 16 15,19 34-50-15,-19-34 1 16,-6 37 7-16,-14-7-31 15,-13-5 4-15,-6-2-15 0,-7-5-6 16,-13 1-14-16,13-12-14 16,0 4-5-16,13-4 37 0,33-7-22 15,-33 0 2-15,33 0 3 16,0 0 5-16,0 0 13 16,0 0 22-16,46-25-18 0,-7 14-3 15,7 7 11-15,-6 4 21 16,6 4-5-16,-7 7-5 15,1 0 33-15,-8 7 21 0,-32-18-14 16,27 34-9-16,-8 0 31 16,-12-1-27-16,-7 0 32 0,-7 0 4 15,-6-3-29-15,-6 0-7 16,19-30-16-16,-53 41-19 0,7-15 7 16,-7-4-15-16,7-7-19 15,0-4-92-15,0 0-214 16,0-11-203-16,7 0-92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2:40.44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453 150 549 0,'0'0'149'16,"0"0"18"-16,0 0-4 0,0 0-37 16,0 0-7-1,0 0 72-15,0 0 60 0,0 0-43 16,40 22-15-16,6 1-14 15,6-1-7-15,14-4 6 0,20 4 23 16,19 1-40-16,13-1-35 16,27-4-21-16,25 8-26 0,21-4-6 15,13 0-18-15,-1 0-15 16,-4 4-11-16,-15-1-16 0,-14-2-1 16,-12-5-5-16,-20-7 5 15,-13-4-12-15,-7-7 5 0,-19 4 2 16,-14-4-18-1,-12 0 11-15,-14-7-3 0,-13-1 11 16,-7 5-12-16,-6-8 4 16,-33 11 3-16,33-8-8 0,-33 8 5 15,33-7 0-15,-7 3-7 16,-26 4 16-16,20 0-18 0,-20 0 12 16,0 0-3-16,26-4-11 15,-26 4 20-15,26-7-9 0,1 3-6 16,-8 1 6-16,8-1-10 15,-1 0 12-15,7-3 3 0,0 3-12 16,-1-7 10-16,1 4 2 16,-6-1-15-16,-27 8 16 15,26-17-3-15,-26 17-17 0,20-22 19 16,-20 22-17-16,6-26 8 16,-6 26-21-16,0-26 19 0,0 26-3 15,-20-22 9-15,20 22-5 16,-39-22-3-16,0 11 8 15,-1-1-5-15,-6-2 10 0,-20 6-11 16,1 1 8-16,-14 0-6 16,-13-1 1-16,-7 4 14 0,-6-3-18 15,-13 3 13-15,0 1-15 16,-14-1 13-16,1 0-12 16,-7 1 19-16,0-1-6 0,-20 4-9 15,-6-4 0-15,-8 4-5 16,1 0 9-16,0 0 6 0,7 0-2 15,0 4-4-15,12-8 6 16,14 4 10-16,7 0-8 0,19 0 0 16,14-4 16-16,6 1-6 15,13-1-15-15,13-3 8 0,0-1 11 16,14 1-19-16,-1-3 4 16,7-1 2-16,0 3 0 0,13 1-16 15,1 0 13-15,32 7 2 16,-27-8-8-16,27 8 16 0,-26-3-25 15,26 3 9-15,0 0-9 16,0 0 0-16,0 0 16 16,0 0-7-16,0 0-13 0,0 0 13 15,0 0 12-15,0 0-12 16,39-8 0-16,7 1 7 0,20 3-7 16,20-3 0-16,19-1 6 15,20-3 3-15,26 0-7 0,13 4 20 16,20-4 0-16,13 3-7 15,20 5 4-15,0-1 7 0,6 4 15 16,-11 4-24-16,-9-1 0 16,-12 5-17-16,-14-5 6 0,-6 5 1 15,-26-8-13-15,-20 3 15 16,-20 1-19-16,-20 3 20 16,-19-3-18-16,-14 0 11 0,-12-4-8 15,-40 0 5-15,33 4 0 16,-33-4 4-16,0 0-11 0,0 0 10 15,0 0-10-15,0 0 15 16,0 0-13-16,0 0-1 0,0 0 6 16,0 0 0-16,0 0 4 15,0 0-4-15,0 0 0 0,0 0-4 16,0 0 7-16,0 0-6 16,33 7 0-16,-33-7 3 15,0 0 0-15,0 0-3 0,0 0 3 16,0 0-5-16,0 0-59 15,0 0-88-15,0 0-105 0,0 0-228 16,0 0-352-16,0 0-108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2:42.39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1625 629 1104 0,'0'0'319'16,"0"0"-5"-16,0 0-50 0,0 22-42 16,-6 0-66-16,-1 0-43 15,1-3-54-15,-7-1-9 0,0 4-9 16,6 0-21-16,-13 1 0 15,20-23-7-15,-33 29 15 0,1-7-32 16,5-7 12-16,-6 0 0 0,33-15 0 16,-32 15-5-1,-1-8 2-15,33-7 10 0,-33 4 51 16,33-4 21-16,0 0 15 0,-34-15-16 16,34 15-19-16,-26-37-6 15,13 4-14-15,-1-12 9 0,14-3-1 16,0 0-2-16,0-7-10 15,0-8-3-15,7 0-3 0,-7-3 3 16,7-1-12-16,-7 8-11 0,0 4-8 16,0 3-4-16,-7 15-5 15,-6 4 0-15,13 33-8 0,-13-33-22 16,13 33-55-16,0 0-74 16,0 0-151-16,0 0-209 15,0 0-227-15,0 0-77 0</inkml:trace>
  <inkml:trace contextRef="#ctx0" brushRef="#br0" timeOffset="272">1599 1283 2415 0,'0'0'418'0,"0"0"-77"15,0 0-103-15,0 0-88 16,0 0-17-16,33 25-35 0,-33-25-13 16,39 26-36-16,-12 0-19 15,-27-26-16-15,33 26-6 0,-33-26 2 16,0 0-6-16,13 33-46 0,-13-33-74 16,0 0-47-16,-40 33-51 15,-6-14-75-15,-6-4-83 0,-1-12-151 16,-6-6-121-16,0-1 39 15</inkml:trace>
  <inkml:trace contextRef="#ctx0" brushRef="#br0" timeOffset="1188">869 470 940 0,'0'0'238'16,"0"0"72"-16,-40 0 8 0,40 0-13 16,-19 29-56-16,6 8-57 15,6 0-34-15,0 4-35 0,1-8-50 16,6 0-39-16,0 1-16 0,-7-5-4 16,7-29-2-16,-6 33-22 15,6-33-10-15,-13 30-9 16,13-30-22-16,0 0-31 0,0 0-6 15,0 0-2-15,-46 7-7 16,46-7-12-16,0 0 47 0,-33-37-3 16,13 0 8-16,20 37 49 0,0-44-3 15,0 44-4-15,0-41 44 16,0 41 7-16,0 0 3 0,0 0 55 16,0 0 41-16,0 0-17 15,0 0-28-15,0 0-6 0,0 0-28 16,-39 30-15-16,39-30-19 0,-33 30-22 15,0-5 16-15,33-25-10 16,-40 23-6-16,40-23-3 16,-39 18 7-16,39-18-11 0,-34 7 12 15,34-7-11-15,-33-11-28 16,33 11 12-16,0 0 12 0,-39-26-6 16,39 26 21-16,0 0 2 0,0 0-16 15,0 0 9-15,-33-29 8 16,33 29 4-16,0 0 15 0,-39 7-6 15,6 8 4-15,33-15 20 16,-40 33 0-16,7-3-20 0,33-30 7 16,-39 37-4-16,39-37-22 0,-39 37 8 15,39-37-8-15,0 0-6 16,-27 29 7-16,27-29 4 16,0 0-11-16,0 0 0 0,0 0 3 15,40 19-8-15,12-15-14 16,1-8 11-16,-1-4-13 0,1-3 8 15,0 8 13-15,-7-1 0 0,-6 0-16 16,-7 4 12-16,-33 0-3 16,26 0 7-16,-26 0 5 0,0 0 5 15,0 0-10-15,0 0-4 16,-13 34 10-16,13-34-6 0,-39 36-5 16,-2-2 11-16,-5-8-6 15,7-1-5-15,-7 9 5 0,-7 6 25 16,7-6-6-16,0 10 8 15,0-7 19-15,7 0-23 0,39-37-5 16,-33 55 10-16,7-14-13 16,12-4-3-16,14-4 58 0,7 0-1 15,6 1-28-15,13-9 14 0,7 5 13 16,13-4-11-16,13-4-18 16,14-4-11-16,-1-6-7 0,0-5-13 15,8-7-4-15,-14 0 6 16,0 0-2-16,-14-7-16 0,-6-5-3 15,-13 1-76-15,-33 11-109 16,39-37-114-16,-19 4-217 0,-13-7-305 16,-7-12-79-16</inkml:trace>
  <inkml:trace contextRef="#ctx0" brushRef="#br0" timeOffset="1493">33 56 2448 0,'0'0'364'0,"0"33"-64"0,0-33-30 15,13 33-55-15,-13-33-60 0,0 0-46 16,27 19-43-16,-27-19-15 15,39 4-28-15,-39-4 2 0,26-12-16 16,-26 12-2-16,27-29-3 16,-27 29-7-16,13-41 3 0,-7 12-7 15,-6 29 7-15,7-34-49 16,-7 34-68-16,0 0-80 0,0 0-108 16,0 0-230-16,0 0-447 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2:49.9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4045 367 407 0,'0'0'103'16,"0"0"-2"-16,-20-34 18 0,20 34 3 16,0 0-4-16,-26-37 20 15,26 37 0-15,0 0-34 16,-53-36 8-16,14 10-38 0,39 26-12 15,-46-34-20-15,46 34 21 16,-66-25 0-16,7-1-36 0,6 11 3 16,1-4-9-1,-1 5 4-15,-6-1-17 0,0 4 16 16,-7 0-29-16,0 0 32 16,-6 3-4-16,0 1-13 0,6 3 31 15,-6-3-49-15,6 7 32 16,0-4-10-16,1 4 16 15,6-4-34-15,-7 1 34 0,7-1-30 16,-7 4 13-16,7-4-23 16,0 1 31-16,0 3-21 15,-1 0 0-15,1-4 16 0,-6 4-30 16,-1 0 22-16,0 0-17 16,1 4 20-16,-1-4-6 15,0 3 2-15,0 1-19 16,7 0 12-16,0 3-6 0,0-3 3 15,6 3 15-15,7 1-15 16,-6-5 10-16,6 5-24 0,0 6 37 16,0-2-20-16,0 2-5 15,0-3 1-15,0 8 1 16,0-4 15-16,-7-4-43 0,-6 11 48 16,7-7-6-16,-1 3-16 15,7 1 5-15,46-19 0 16,-66 29 12-16,7-3-37 15,20 4 25-15,39-30 0 0,-53 37-11 16,14-12 28-16,39-25-17 16,-46 37 9-16,46-37-25 0,-53 48 26 15,14-11-27-15,39-37 33 16,-53 48-35-16,14-7 30 16,39-41 0-16,-46 59-5 0,6-11 13 15,7 4-12-15,1-4 28 16,12 0-22-16,-6 4 12 0,-1-4-10 15,8 0 5-15,-1 0-20 16,0 0 31-16,0-8-41 16,1-3 35-16,-1 4-37 0,0-4 36 15,7-8-34-15,-7 5 27 16,14-5-17-16,6-29 3 16,-20 41 5-16,7-4-8 15,13-8 11-15,-7 5 2 0,7 3-2 16,0 0 10-16,0-37-16 15,0 51 10-15,0-10 9 0,7 0-13 16,-7-41 8-16,13 51-24 16,-6-10 32-16,-7-41-27 15,19 48 21-15,1-7-13 16,0-4 15-16,-20-37-26 0,26 48 16 16,-6-11-3-16,0-4-10 0,-1-4 15 15,-19-29-19 1,27 45 19-16,-1-12-19 0,0-4 27 15,-26-29-18-15,33 34 14 16,-7-5 8-16,7-3-11 0,0-4 7 16,0 0-5-16,0 1 4 15,6-5 0-15,7 4 4 16,-6 0 15-16,6-3-23 0,6-1 8 16,-6 1 15-16,7 3-12 15,6-7 3-15,7 0-5 0,6-1-3 16,7-3-2-16,6 4 0 15,1-7-9-15,-1 3 8 16,7 0-8-16,7-8-3 16,6 1 3-16,0 0-2 0,7 0-4 15,-1-1-7-15,8-3 9 16,-1-3-3-16,-7-5 6 0,1 4-9 16,-7 4 0-16,0-7-3 15,-6 0 2-15,-14-4-2 16,7 0 9-16,-6-4-9 0,-1 4-3 15,1-4-6-15,-7-7 9 16,-1 7 12-16,-5 0-7 0,-1-3-5 16,-6-1-6-16,-1 1-1 15,-5-4 7-15,-8-4 4 16,1 4 5-16,-1-1-9 0,-12 1-3 16,6-4-6-16,-7 4 11 15,1-4 3-15,-1 4 2 16,0 0-3-16,-6 0-7 0,7 0-4 15,-1-4 0-15,1 0 2 16,-8 0 5-16,8 0 6 0,-40 26 3 16,52-44 2-16,-12 3-8 15,-7 8-11-15,-7 0 8 0,0-1-10 16,-13 5 16-16,1-4 3 16,-1-1-5-16,0-3-4 15,-7 8 0-15,8-4-3 16,-8 3-5-16,1 1 5 0,6-1 3 15,-7-3 7-15,1-1-2 16,0 5 2-16,-1-4-7 0,-6 3-8 16,0-3 8-16,0 0-10 15,0-1 10-15,0-3 9 0,-6 0-1 16,-8-3-2-16,1 3-6 16,7-4-7-16,-1 4 7 15,-6-3-6-15,0 6 9 0,0 1-3 16,6-4 0-16,-6 8 7 15,-7-5 3-15,7 1-10 16,0 4-8-16,-7 3 1 0,20 26 1 16,-33-41 6-16,1 8 6 15,5 3 5-15,27 30-5 16,-39-37-10-16,6 8-6 0,33 29 10 16,-39-33-5-16,39 33 11 15,-33-34 2-15,33 34-8 0,-40-26-5 16,40 26 5-16,-33-29-3 15,33 29 3-15,0 0 14 0,-32-30-12 16,32 30-2-16,0 0-3 16,-40-37-7-16,40 37 10 15,0 0 11-15,-39-40-11 16,39 40-9-16,0 0 9 0,0 0 4 16,0 0-4-16,-40-34 0 15,40 34-4-15,0 0 1 0,0 0 6 16,0 0-3-16,-39-33 2 15,39 33-7-15,0 0 5 0,0 0 0 16,0 0 0-16,-40-26 6 16,40 26-6-16,0 0-7 0,0 0 7 15,0 0-7-15,0 0 13 16,0 0 2-16,0 0-8 16,0 0-44-16,0 0-62 15,0 0-91-15,0 0-161 0,0 0-264 16,0 0-117-16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41:08.957"/>
    </inkml:context>
    <inkml:brush xml:id="br0">
      <inkml:brushProperty name="width" value="0.25" units="cm"/>
      <inkml:brushProperty name="height" value="0.5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237 40 413 0,'0'0'95'0,"0"0"22"0,0 0-10 16,0 0-18-16,0 0-13 16,0 0 55-16,0 0-64 15,0 0 7-15,-46-14-8 16,46 14-8-16,0 0-1 0,0 0 4 16,0 0-9-16,0 0 23 15,0 0-1-15,-46-4-30 16,46 4 17-16,0 0-28 0,-53 0-12 15,53 0 17-15,0 0-31 16,0 0 10-16,-46 4 3 16,46-4-42-16,0 0 69 0,0 0-21 15,0 0 35-15,0 0-9 16,0 0 12-16,0 0-9 0,0 0-4 16,-39 7 8-1,39-7-9-15,0 0-24 0,0 0 0 16,0 0-8-16,0 0-1 15,0 0 33-15,0 0 10 0,0 0-1 16,0 0 20-16,0 0-19 16,0 0-6-16,0 0-4 15,0 0-13-15,0 0-19 0,46 0 4 16,-46 0-3-16,46 4 12 16,-46-4 13-16,52 0-8 15,-12 3-26-15,-40-3 8 0,46 0 8 16,-7-3-13-16,-39 3 5 15,46 0-18-15,-6 0 8 16,-40 0-15-16,39-4 7 16,0 4 0-16,-39 0 0 0,46 0 0 15,-6-4 8-15,-40 4-3 16,46-3 4-16,-7-1-9 0,-6 1-3 16,-33 3 11-16,53-4-5 15,-7 4-3-15,-13 0 0 16,-33 0-4-16,52 0 7 0,-6-3 15 15,-13 3-8-15,6-4-6 16,1 0-4-16,-7 4 12 16,7 0-22-16,-7-3 25 15,6 3-19-15,-39 0 4 0,53 0 0 16,-14-4 0-16,-6 4 3 16,-33 0-8-16,53 4 13 15,-14-4-11-15,-39 0-2 0,53 3 5 16,-14-3-5-16,-39 0 9 15,46 8 0-15,-13-5-4 0,-33-3-11 16,53 4 20-16,-14 3-4 16,-39-7-5-16,46 7 0 15,0-3-6-15,-6-1 6 0,-40-3 3 16,46 8 8-16,-7-1-22 16,-39-7 7-16,46 4 4 15,-13-1 0-15,-33-3-5 0,39 4 5 16,-39-4 16-16,40 7-10 15,-40-7-6-15,46 0-11 16,-46 0 8-16,46 3-7 0,-46-3 10 16,46 8 7-16,-46-8 3 15,52 3-10-15,-19-3-6 0,-33 0-1 16,46 0 2-16,-13 4 5 16,-33-4 4-16,46 7 13 15,-13-7-17-15,-33 0-8 0,52 0 2 16,-12 0 3-16,-7 4 3 15,-33-4 9-15,46 4-1 16,-46-4-12-16,46 0 4 0,-46 0-8 16,46 0 8-16,-46 0-4 15,46 3 8-15,-13-3-4 16,-33 0 7-16,39 0-7 0,-39 0 0 16,39 4-5-16,1-8-2 15,-40 4 3-15,46 4 12 0,-7-4-4 16,-39 0-4-16,46 3 4 15,-6 1-4-15,-40-4-10 16,46 0 19-16,-7 3-12 16,-39-3 3-16,40 0 0 0,-7 4 0 15,-33-4-4-15,40 0 4 16,-40 0 7-16,39 0-3 0,-39 0-4 16,46 0-11-16,-13 0 6 15,0 4 2-15,-33-4 10 16,39 0-4-16,-12 0-3 0,-27 0-8 15,39 0 3-15,-39 0-3 16,33 0 12-16,0 0-1 0,-33 0-8 16,33-8 5-16,0 8-9 15,-7-3 0-15,7 3 9 0,-33 0 0 16,39 0 7 0,-6-4-4-16,-33 4-3 0,39-3 0 0,-12 3 6 15,-27 0-6 1,39-4 4-16,-6-3-14 0,-33 7-3 15,39-4 6-15,-6 4 7 16,-33 0 2-16,33 0 8 0,-33 0-1 16,39-7-5-16,-39 7-14 15,33-4 10-15,-33 4-3 0,0 0-1 16,40 0 8-16,-40 0 1 16,0 0-5-16,0 0 0 15,0 0 0-15,0 0-7 0,39-3 1 16,-39 3 1-16,0 0 5 15,0 0 10-15,0 0 0 16,0 0-7-16,0 0-3 0,40-4-9 16,-40 4 4-16,0 0 5 15,0 0 0-15,39 0 7 16,-39 0-7-16,0 0 5 0,0 0 2 16,0 0-7-16,0 0 12 15,0 0 7-15,0 0 1 0,0 0 0 16,0 0-1-16,0 0-6 15,0 0-6-15,0 0-3 16,0 0-8-16,0 0 4 16,-39-7-7-16,6 7 10 0,0 0-3 15,-7 3 9-15,1-3 3 16,0-3-4-16,6 3-15 0,-7 0-2 16,1 0 17-16,-1 0 4 15,-6 0 2-15,7-4-6 0,-7 1 0 16,7-1 0-16,-7 4-8 15,6 0 9-15,1 0 6 16,-1-3-12-16,40 3-3 0,-52-4 0 16,12 4-3-16,40 0-1 15,-52 0 4-15,12 0 11 16,40 0-3-16,-52-4-8 0,6 4 0 16,46 0-15-16,-46 0 15 15,-1 0 9-15,47 0-2 0,-46-3-4 16,46 3-11-16,-46-4-3 15,46 4 11-15,-46 0 7 16,46 0-1-16,-46 0 1 0,46 0-11 16,-46 0 6-16,46 0-12 15,-46 0 10-15,46 0-3 0,-46 0 9 16,46 0 4-16,-46 0-5 16,46 0-2-16,0 0-7 0,-40-7-3 15,40 7 2-15,-46 0 8 16,46 0 1-16,-46 0 4 15,46 0-5-15,-59 0-3 16,59 0-11-16,-46-4 4 0,46 4 12 16,-46-4 6-16,7 4-19 15,39 0 8-15,-46-3-10 0,46 3 7 16,-46 0 10-16,0 0-3 16,13 0-1-16,-6-4-3 15,-1 4 0-15,40 0-7 0,-52 0 7 16,6 0 5-16,6 0-11 15,40 0 15-15,-46-3-9 0,7-1 6 16,39 4-13-16,-46 0 7 16,46 0-8-16,-53 0 12 15,7 0 6-15,7 0-6 16,6-3-2-16,-7-1-2 0,40 4-7 16,-59 0-7-16,13 0 14 15,7 0 4-15,-1 0-1 0,40 0 0 16,-52 0 5-16,6 4-8 15,46-4-9-15,-53 3 1 0,7-3 16 16,13 0-1-16,33 0-5 16,-52 0-5-16,52 0 3 0,-53 0-5 15,14 4 8-15,39-4 3 16,-40 0 3-16,40 0-9 16,-53-4-6-16,53 4-1 15,-46 0 2-15,13 4 5 0,33-4 9 16,-46-4-5-16,7 4-11 15,39 0 4-15,-46 4 3 0,46-4 3 16,-53 0 3-16,14 3-6 16,39-3 0-16,-46 0-12 15,46 0 6-15,-53 7 6 0,20-3 0 16,33-4 9-16,-46 4 1 16,46-4-13-16,0 0-3 0,-52 0 6 15,52 0-6-15,-53 3 18 16,53-3-9-16,0 0-3 15,-39 0-5-15,39 0-4 16,0 0 9-16,-46 4 4 0,46-4 7 16,0 0-6-16,0 0-9 15,-53-4 0-15,53 4 4 0,0 0-5 16,-53 4 5-16,53-4 4 16,-46 4 0-16,46-4-4 0,0 0 0 15,-52 0-6-15,52 0 2 16,-40 3 1-16,40-3 6 15,0 0 1-15,0 0-4 0,-39 4 7 16,39-4-12-16,0 0-8 16,0 0 10-16,0 0 10 15,0 0 1-15,0 0 0 0,0 0-8 16,0 0 0-16,0 0-15 16,0 0 8-16,0 0 13 15,-39 7-1-15,39-7-1 0,0 0-11 16,0 0 7-16,0 0-6 15,0 0 3-15,0 0 5 0,0 0 5 16,0 0-7-16,-40 4 4 16,40-4-9-16,0 0-3 0,0 0-2 15,0 0 10-15,0 0 12 16,0 0-2-16,0 0 9 16,0 0-8-16,0 0 2 0,0 0-6 15,0 0-4-15,0 0-3 16,40 25 7-16,-40-25 1 15,0 0-1-15,0 0-7 0,39 11 0 16,-39-11-7-16,46 11 3 16,-46-11 4-16,46 10 5 0,-46-10 2 15,53 0-1-15,-14 0-12 16,0 4 3-16,-39-4-6 16,33 0 14-16,-33 0 0 0,0 0-2 15,40-4-7-15,-40 4 4 16,0 0-13-16,0 0-21 0,39 0-33 15,-39 0-40-15,0 0-93 16,0 0-182-16,0 0-265 16,40-21-209-16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3:30.4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221 344 1420 0,'46'-19'357'0,"-19"5"30"16,-27 14-102-16,0 0-72 0,33-12-61 15,-33 12-36-15,0 0-3 16,0 0-30-16,0 0-30 0,0 0-32 16,0 0-11-16,0 0 0 15,-40-33 9-15,7 7-28 16,33 26 9-16,-46-25 5 0,13 10 5 15,33 15-7-15,-32 0-3 16,-1 7-12-16,33-7 8 0,-40 48 4 16,7 0 2-16,14 4 8 15,6-4-3-15,6-4-13 16,14-7 15-16,6-4 15 0,-13-33-3 16,39 34 0-16,7-20-14 15,7-6-5-15,-7-12 12 0,0-7-11 16,0-4 8-16,-7-11-8 15,1-7-9-15,-8-7 2 0,1-12 15 16,-13-7 8-16,0-11-17 16,-7-1 3-16,0 5 14 0,0 10 40 15,-13 12-5-15,7 18-29 16,-7 26-19-16,0 0-10 16,0 0 19-16,0 0 7 0,13 48-15 15,13 8-3-15,-6 6 5 16,13 1 1-16,13 0-2 15,6-4-17-15,14-3-60 0,-7-5-94 16,0-3-145-16,-6-3-201 16,-7-8-236-16,-46-37-5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4:20.47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0 115 360 0,'0'0'61'0,"0"0"55"16,39-4-2-16,-39 4-24 0,46-11 21 16,-6 4 26-16,6 3-32 15,0-3 12-15,6 3 0 16,14 4-3-16,0-4 12 16,12 8-29-16,1-4 4 0,7 0 6 15,6 4 5-15,6-4-17 16,7-4-16-16,1 4-32 15,12-4 3-15,0-3-16 0,7 3 0 16,6 1 21-16,-6-5-22 16,7 4 15-16,6 1-12 15,0-1 0-15,13 0-9 0,7 1-22 16,6-5-14-16,0 1 33 16,0 0-15-16,1 3 0 0,-1 0 4 15,0 4-6-15,1-4 25 16,-14 4-8-16,0 4-15 15,0 0 14-15,-6 3-2 0,-7-3-10 16,6 7-2-16,1-4-20 16,-7 4 11-16,0-3 9 15,-7-1 6-15,1 4-7 0,-8 0-18 16,1 1 20-16,-6-1-10 16,-1 0-4-16,0 0 14 0,-6-4-5 15,6 1-8-15,-6-1 13 16,0 0-7-16,-14 1-13 15,1-1 16-15,-1-3 12 0,-6 0-18 16,-6 3 5-16,6-7 5 16,-7 4-21-16,7 3 11 0,7-3 8 15,-1-1-8-15,1-3 2 16,-1 0 3-16,1 0-1 16,-1 4-20-16,-6-4 25 15,0 0-5-15,0 0-13 0,0 0 4 16,0-4 27-16,-6 1-22 15,6-1 0-15,-7 4 0 0,1-4-10 16,-7 1 15-16,-1-1-1 16,8 4-9-16,-1-4 2 0,-6 4 11 15,0 0-16-15,6 0-2 16,-12 0 25-16,-1 0-15 0,0 4 0 16,1 0 3-16,-8-4-6 15,-6 3-6-15,-6 1 15 16,0 0 6-16,-7-4-26 15,-7 0 16-15,0 3 10 0,-12-3-17 16,-27 0 13-16,0 0-3 16,33 0-5-16,-33 0 11 0,0 0-8 15,0 0-3-15,0 0 0 16,26 4 4-16,-26-4-12 0,0 0 5 16,0 0 10-16,0 0-13 15,0 0 14-15,0 0-5 16,26 4-3-16,-26-4-8 0,0 0 19 15,0 0-23-15,0 0 12 16,0 0 2-16,0 0-86 16,0 0-94-16,0 0-155 0,0 0-239 15,0 0-63-15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3:20.7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15624 536 1005 0,'46'-15'233'16,"0"-3"-32"-16,7-1-91 16,-1 1-34-16,8-1-69 0,-8-3-174 15,7 7-160-15,-13 4-78 16</inkml:trace>
  <inkml:trace contextRef="#ctx0" brushRef="#br0" timeOffset="-2001">17208 1254 810 0,'0'0'200'0,"0"0"65"15,0 0-30-15,0 0-59 16,0 0-27-16,0 0-29 0,0 0 11 16,0 0 42-16,46 3-41 15,-13 16-42-15,6 7-16 0,7 3-13 16,0 5-8-16,7-1-19 16,-1 0-16-16,8-7-8 15,-21 0 2-15,7-8 2 16,-13-7-4-16,-33-11-1 0,33 11 1 15,-33-11-2-15,0 0-5 16,0 0 0-16,0 0-3 0,0 0-5 16,6-33 2-16,-6 33-4 15,-13-29-8-15,13 29 3 0,-33-23 2 16,33 23 3-16,-46-14 3 16,7 14-2-16,-1 3 6 0,1 8-5 15,6 8 17-15,0-4-6 16,33-15-10-16,-33 33 18 0,33-33-9 15,-26 37-5-15,13-7 14 16,13-30-8-16,0 40 9 16,0-40 1-16,7 38-6 0,-7-38 15 15,6 30-6-15,-6-30 11 16,0 0 0-16,0 0 3 0,0 0 25 16,0 37 9-16,0-37-25 15,0 0 1-15,0 0-21 0,0 0-12 16,-46 18-6-16,46-18-2 15,-46 4-9-15,46-4 9 0,-52-8-2 16,19-6-3-16,33 14 10 16,-40-23-7-16,40 23-7 15,-33-40 3-15,1 2-8 0,12 5-10 16,7-1-66-16,0 8-51 16,13 26-84-16,0 0-102 0,-20-40-167 15,20 40-115-15,0 0 13 16</inkml:trace>
  <inkml:trace contextRef="#ctx0" brushRef="#br0" timeOffset="-188">16584 1280 692 0,'0'0'217'0,"0"0"8"16,13-37-15-16,-13 37-69 15,0 0-58-15,0 0-53 0,0 0 46 16,0 0 41-16,0 0-36 16,0 0-9-16,46 26-18 0,-46-26-8 15,39 40-18-15,-39-40 0 16,40 45-23-16,-40-45 10 0,33 40 4 15,-33-40-1-15,0 0-9 16,13 41-17-16,-13-41 8 16,0 0 0-16,0 0 2 0,0 0 10 15,-33 29-3-15,33-29 15 16,-46 8-41-16,46-8-11 0,-46-8 14 16,46 8-18-16,0 0-5 15,-40-29 28-15,40 29 4 0,0 0-19 16,-26-37 24-16,26 37-3 15,0 0-4-15,0 0 3 0,0 0 4 16,0 0 12-16,0 0-9 16,0 0 12-16,0 0-8 0,0 0 18 15,0 0-11-15,0 0 0 16,0 0-9-16,0 0 4 16,0 0 8-16,-46 18-7 0,46-18-13 15,-46 11-2-15,46-11-9 16,-39 0-15-16,39 0-24 0,0 0-40 15,0 0 29-15,0 0 26 16,0 0 14-16,-46-40 21 0,46 40-19 16,0 0 11-16,-13-41 3 15,13 41 15-15,0 0-2 16,0 0 13-16,0 0 19 0,0 0 14 16,0 0-13-16,0 0 6 15,0 0-12-15,0 0-32 16,0 0 12-16,0 0-1 0,26 37-2 15,-26-37-17-15,0 0 25 16,0 0-7-16,0 0-13 0,0 0 17 16,0 0-9-16,0 0-22 15,0 0 24-15,0 0-14 0,0 0 14 16,0 0-7-16,0 0 3 16,0 0-6-16,0 0 3 0,0 0 7 15,-40 19 4-15,40-19 16 16,0 0 3-16,0 0-2 0,0 0-25 15,0 0 0-15,0 0-1 16,0 0 14-16,0 0-4 16,0 0-1-16,0 0-4 0,0 0 2 15,-46 36-9-15,46-36 29 16,-52 23-40-16,6-9 6 0,46-14 11 16,-59 12-11-16,6-12 5 15,14 0-11-15,39 0-11 0,-40-4-4 16,40 4 19-16,0 0-12 15,-39-22 19-15,39 22 0 0,0 0-15 16,0 0-9-16,0 0 24 16,0 0-4-16,0 0 15 0,0 0-11 15,0 0 10-15,0 0 9 16,0 0-11-16,0 0-8 16,0 0 0-16,0 0 10 0,0 0 2 15,0 0-7-15,0 0-12 16,0 0 16-16,0 0-16 0,0 0 26 15,0 0-11-15,0 0 11 16,0 0 4-16,0 0-16 0,0 0 4 16,0 0 8-16,0 0-9 15,0 0 0-15,0 0-4 0,0 0-6 16,-40 33-5-16,40-33 9 16,-46 15 4-16,7-8-16 15,39-7 2-15,-46 0 2 16,46 0-3-16,-46-4-6 0,7 1 4 15,39 3 0-15,-46-11 9 16,46 11 13-16,-46-11-4 0,46 11-4 16,-46-12 1-16,46 12-2 15,0 0-4-15,-40-3 4 0,40 3 1 16,0 0-1-16,0 0-10 16,0 0 6-16,-39-11 4 0,39 11-4 15,0 0-7-15,0 0 16 16,0 0-9-16,0 0-4 15,0 0-1-15,0 0 9 0,0 0-12 16,0 0 12-16,0 0-19 0,0 0 22 16,0 0-20-16,0 0 6 15,0 0 14-15,0 0-13 16,0 0 6-16,0 0 5 0,0 0 3 16,0 0-13-16,0 0 15 15,0 0-10-15,0 0 4 0,0 0 3 16,0 0-1-16,0 0-6 15,0 0 0-15,0 0-9 0,0 0 16 16,0 0-7-16,0 0 7 16,0 0 8-16,0 0-9 0,0 0 13 15,0 0-8-15,0 0-14 16,0 0 3-16,0 0-3 16,0 0 15-16,0 0-15 0,0 0 34 15,0 0-44-15,0 0-14 16,0 0 12-16,0 0 8 0,0 0 4 15,0 0 13-15,0 0-3 16,0 0-7-16,0 0 0 0,0 0 9 16,0 0 6-16,0 0-3 15,0 0-6-15,0 0 15 0,0 0-4 16,0 0 2-16,0 0 4 16,0 0 8-16,0 0-1 15,0 0 3-15,0 0 10 16,39 11 21-16,-39-11 5 0,40 15 9 15,-40-15-12-15,39 29-14 16,-39-29 11-16,39 33 18 0,-39-33-6 16,40 37-33-16,-40-37-6 15,39 37 1-15,-39-37-8 0,20 46 9 16,-20-46 7-16,0 44-6 16,0-44-12-16,0 0-15 0,-59 48 0 15,0-19-6-15,0-10-3 16,-7-4-3-16,0-8 6 0,-6-7-13 15,0-7-23-15,6-4-78 16,-6-8-74-16,12-7-110 16,1-7-204-16,20-8-233 0,6 1-27 15</inkml:trace>
  <inkml:trace contextRef="#ctx0" brushRef="#br0" timeOffset="927">15079 1117 728 0,'0'0'214'16,"0"0"29"-16,0 0 14 0,0 0-39 16,0 0-36-16,39 19-40 15,-39-19-51-15,0 0-26 0,40 25-15 16,-40-25 1-16,0 0-28 16,19 37-9-16,-19-37-6 0,7 37 5 15,-7-37-16-15,0 0-4 16,-13 41 0-16,13-41 7 0,0 0 7 15,0 0-15-15,-40 29-7 16,40-29-11-16,0 0-16 16,-39 4-19-16,39-4-7 0,0 0-4 15,0 0 23-15,-33-44 36 16,33 44-23-16,-13-41 40 0,13 41-4 16,0 0 5-16,0 0 33 15,0 0-23-15,0 0 31 0,0 0 9 16,0 0-24-16,-46-3 7 15,7 10-28-15,39-7 4 0,-46 18-14 16,6-3 12-16,40-15-15 16,-46 22-4-16,46-22 1 15,-46 19 19-15,46-19-3 0,-46 18-3 16,46-18 7-16,-46 19-19 0,46-19 10 16,-39 7-5-16,39-7 12 15,0 0-16-15,-40 0 0 16,40 0 13-16,0 0-6 0,-39-11-11 15,39 11 5-15,0 0-14 16,-46 0 35-16,6 0-25 0,8 7 10 16,32-7-20-16,-53 19 21 15,53-19 14-15,-46 26-16 16,46-26 21-16,-39 22-12 0,39-22-1 16,0 0 10-16,0 0-1 15,0 0-1-15,0 0-8 16,0 0-16-16,0 0 6 0,46 33 3 15,0-14 3-15,0-8-6 16,13-8-4-16,-7 5-1 0,7-4 9 16,-6 3-7-16,0-3 3 15,-7 3 0-15,-14 0-7 0,-32-7-2 16,0 0 2-16,0 0 21 16,0 0-14-16,27 37 12 0,-27-37-3 15,-7 45 9-15,7-45 24 16,-39 48 15-16,39-48 4 0,-66 49-15 15,7-20-2-15,-7-7-17 16,0-7-21-16,-12-4 11 16,-1-3 0-16,-7-5 13 0,1-6 3 15,6-5-1-15,-6-6 14 16,12-12 23-16,8-4-22 0,5-7-25 16,8-8-7-16,6-3-11 15,13 0 5-15,13 3-1 0,7 1 8 16,7 3-14-16,12 5-5 15,-6 36-13-15,40-49-73 0,-8 13-130 16,-32 36-201-16,53-37-192 16,-7 11 10-16</inkml:trace>
  <inkml:trace contextRef="#ctx0" brushRef="#br0" timeOffset="1328">13101 1235 1130 0,'0'0'245'15,"39"26"-18"-15,-39-26-50 16,40 26-29-16,-40-26-18 0,0 0-66 15,19 37-14-15,-19-37 0 16,0 0-22-16,-6 37-19 0,6-37 4 16,0 0-5-16,0 0-5 15,-53 29-10-15,7-14 3 0,7-11 18 16,-7-4-11-16,6-4 16 16,1-3 7-16,0-1-4 0,39 8 64 15,-46-7 3-15,46 7 0 16,-53 4-18-16,53-4-4 0,-46 15-15 15,46-15-7-15,0 0-17 16,-26 36-9-16,26-36-22 16,-7 41-3-16,7-41-134 0,0 0-202 15,40 56-273-15,-40-56-61 16</inkml:trace>
  <inkml:trace contextRef="#ctx0" brushRef="#br0" timeOffset="1488">13107 1923 1818 0,'0'0'349'0,"0"0"1"15,40 45-102 1,-40-45-94-16,0 0-75 0,46 29-46 16,-46-29-144-16,46 19-282 15,-46-19-463-15</inkml:trace>
  <inkml:trace contextRef="#ctx0" brushRef="#br0" timeOffset="3683">11767 1076 513 0,'0'0'80'0,"0"0"32"0,0 0-23 16,0 0 12-16,0 0-37 15,0 0-3-15,0 0 11 16,20 37-35-16,-20-37 6 0,0 0 21 16,0 0-23-16,39 37-5 15,-39-37-26-15,0 0 14 16,46 11-12-16,-46-11 26 0,33-11-54 16,-33 11 50-16,0 0-48 15,33-40 19-15,-13 10 23 0,-14 1-23 16,-6 29 80-16,-6-37-20 15,6 37-30-15,0 0 5 0,-46-26 1 16,-7 22-27-16,-6 8 22 16,-13 11-25-16,6 3 19 0,-6 8 23 15,-1 0 0 1,8 0-18-16,12-1 16 0,0-6-9 16,21-1-24-16,32-18-7 15,-33 19 5-15,33-19-1 0,0 0 0 16,0 0-9-16,0 0 17 15,0 0-12-15,33 37 13 0,-33-37-12 16,59 33 2-16,-13-7-14 16,-7-8-11-16,-39-18 18 0,33 23-7 15,-33-23-9-15,0 0 23 16,0 0-19-16,0 0 14 0,0 0 0 16,0 0-23-1,-33 33 7-15,-13-15 7 0,-13-7-12 16,0-3-12-16,-13-8-6 15,-7-4 14-15,6-3 4 0,8-4-17 16,-1 0 4-16,7-4-14 16,6-4 6-16,7 1 25 0,13-4 8 15,1-1-15-15,32 23 31 16,0 0-19-16,-27-29-8 0,27 29 7 16,0 0 4-16,0 0 48 15,0 0-48-15,0 0 33 0,0 0-28 16,0 0 32-16,0 0-4 15,33 37-16-15,-13-4 4 0,-20-33 8 16,13 37-7-16,-13-37-2 16,0 0 15-16,-7 41 9 15,7-41-14-15,-46 37-22 16,-6-12 6-16,-7-2 2 0,-7-12-2 16,-6 0-22-16,-1-4 1 15,1-3 7-15,6 0-9 0,1-8 16 16,12-3 4-16,7-8-20 15,46 15-14-15,-46-26 18 0,46 26-13 16,0 0-26-16,-26-33 28 16,26 33 3-16,0-37-5 0,0 37-4 15,0 0 22 1,52-26-4-16,-6 18 4 0,-6 12 22 16,-1 7 12-16,-39-11-10 15,46 26 13-15,-46-26-17 0,46 41 5 16,-46-41 18-16,33 44-8 15,-33-44 12-15,20 44 7 0,-20-44 8 16,13 48-12-16,-13-7 6 16,0-41 3-16,-26 44-2 0,-1-6 3 15,27-38-7-15,-52 48-25 16,-1-11-3-16,1-11 0 0,6-7-8 16,-7-8-10-16,1-8-2 15,52-3-5-15,-60-7-14 0,14 0 16 16,46 7-6-1,-52-41-11-15,19 0-77 0,0-3-58 16,20-1-94-16,0 0-137 16,6-3-205-16,7-3-78 0</inkml:trace>
  <inkml:trace contextRef="#ctx0" brushRef="#br0" timeOffset="3873">10170 966 1665 0,'46'-8'336'0,"13"5"-64"16,0-9-109-16,7 1-85 0,6-3-50 16,1-1-75-16,-14 0-229 15,-7 4-287-15,-19 0-60 0</inkml:trace>
  <inkml:trace contextRef="#ctx0" brushRef="#br0" timeOffset="4220">9704 1239 1020 0,'0'0'291'15,"0"0"-22"-15,0 0 3 0,-40 33-100 16,40-33-65-16,0 0 33 16,0 0 29-16,0 0-10 0,-46 33-40 15,46-33-13-15,-39 19 25 16,39-19-27-16,0 0-1 0,0 0-8 16,-46 0-21-16,46 0-2 15,-40-19-22-15,40 19-19 16,-33-44-11-16,14-8-23 0,-1-14 11 15,0-8-3-15,7-4-10 16,0 5 5-16,0 2 0 0,6 16-10 16,-6 11-34-16,7 14-68 15,6 30-152-15,0 0-134 16,0 0-119-16,0 0-195 0,-46 63 0 16</inkml:trace>
  <inkml:trace contextRef="#ctx0" brushRef="#br0" timeOffset="4368">9263 1424 960 0,'0'0'306'0,"0"0"19"0,0 0-13 16,0 0-102-16,46 33-96 16,-46-33-51-16,46 18-188 0,-46-18-275 15,53-7-190-15</inkml:trace>
  <inkml:trace contextRef="#ctx0" brushRef="#br0" timeOffset="4731">8882 1269 1463 0,'0'0'276'0,"0"0"-25"15,0 0-46-15,0 0-21 16,0 0-34-16,0 0-23 0,0 0-36 16,0 0-17-16,0 0-39 15,0 0-17-15,0 0 44 0,0 0 7 16,0 44 10-16,-20 0 8 16,-20-7-24-16,-6-4 21 0,-26-3 2 15,-7-4-26 1,-26-8-9-16,-14-3-32 0,-5-4 3 15,-1-3 20-15,6-8 11 16,14-4 9-16,0-7-26 0,20-4-11 16,6-3 6-16,20-1-20 15,6 4 0-15,7 0-8 0,46 15-63 16,0 0-110-16,0 0-137 16,-33-48-223-16,20 12-387 0</inkml:trace>
  <inkml:trace contextRef="#ctx0" brushRef="#br0" timeOffset="4904">7606 1039 1774 0,'53'-7'332'15,"13"0"-34"-15,19-4-96 0,7 0-111 16,7-8-50-16,-1 4-262 15,1-3-427-15,-27-4-284 16</inkml:trace>
  <inkml:trace contextRef="#ctx0" brushRef="#br0" timeOffset="5863">7133 788 1836 0,'0'0'135'16,"0"0"30"-16,0 0-58 0,0 0-66 16,0 0 11-16,0 0-26 15,0 0 9-15,-6 48-19 16,-8-11-16-16,14-37 18 15,-19 48-27-15,19-48 16 0,-27 52 3 16,27-52-10-16,-32 41-3 16,32-41-14-16,0 0-30 0,0 0-8 15,-40 37-49-15,40-37-3 16,0 0 33-16,-46 3 8 0,46-3 46 16,0 0-15-16,0 0 32 15,-33-40 3-15,33 40 17 0,0 0 35 16,0 0-20-16,0 0 19 15,0 0-37-15,0 0 70 0,0 0 9 16,0 0-14-16,0 0-17 16,-39 18-25-16,39-18-5 15,0 0-10-15,0 0 9 0,-46 41-31 16,46-41 0-16,-40 33 18 16,40-33-30-16,-46 22 12 0,46-22-43 15,-39 11-34-15,39-11-27 16,0 0-29-16,-39-3 28 0,39 3-56 15,0 0 49-15,-20-37 57 16,20 37 19-16,0 0 31 16,0 0-24-16,0 0 32 0,0 0 44 15,0 0 100-15,0 0 27 16,0 0-40-16,0 0 8 16,-46 29-55-16,46-29 0 0,-46 41-18 15,6-4-13-15,1-8 2 16,0-3-29-16,-7-4-1 0,-7-3-10 15,-6-4-21-15,6-1 26 16,1-6-23-16,-1-8 3 0,14 0 4 16,39 0-24-16,-53-11 17 15,53 11-45-15,-26-37-21 0,19 0-33 16,14-8-13-16,13 1 41 16,12 0 4-16,1 3 3 15,13 8 48-15,-6 3-12 16,-7 12 28-16,-33 18-12 0,46-11-2 15,-46 11 28-15,39 3-25 16,-39-3 28-16,0 0-14 0,0 0 5 16,0 0 20-16,0 0-11 15,0 0 49-15,0 0 0 0,0 0-15 16,26 37 37-16,-26-37-18 16,0 0 4-16,-13 34 0 0,13-34-3 15,-33 37 15-15,0 0-13 16,-6-4 7-16,-7 4 16 0,7 0-18 15,-1 3 5-15,-6 5-23 16,7-1-2-16,-7 4-15 16,6-4-27-16,1 4-4 0,-1-7-3 15,1-4-18-15,39-37-55 16,-59 48-59-16,13-17-96 0,46-31-63 16,-66 29-223-16,20-10-200 15,46-19-37-15</inkml:trace>
  <inkml:trace contextRef="#ctx0" brushRef="#br0" timeOffset="6131">5950 78 1464 0,'-13'-37'368'0,"13"37"-20"0,-6-41-97 16,6 41-75-16,0 0-75 16,0 0-49-16,0 0-10 0,0 0 36 15,0 0 3-15,0 0-15 16,32 52-38-16,-12 7-6 16,-7 11-10-16,-6 4-24 0,-14 4-109 15,1 10-104-15,-14 5-237 16,0 8-278-16</inkml:trace>
  <inkml:trace contextRef="#ctx0" brushRef="#br0" timeOffset="6751">4912 532 1005 0,'-6'-37'347'0,"6"37"21"15,0 0-48-15,0 0-66 16,0 0-42-16,13-33-86 16,-13 33-54-16,0 0-33 0,0 0 17 15,0 0 62-15,39 41-44 16,-13 12-29-16,1 6-38 0,-14 0 10 16,7 7-29-16,-7 1-136 15,0-4-179-15,-7-1-281 0,-6 5-98 16</inkml:trace>
  <inkml:trace contextRef="#ctx0" brushRef="#br0" timeOffset="7092">4570 1398 1745 0,'0'0'325'15,"-39"-22"16"-15,39 22-82 0,0 0-61 16,-26-37-83-16,6 11-52 16,20 26-44-16,-7-41 10 15,7 8-25-15,14 7 7 16,-14 26-24-16,19-29 22 0,-19 29-14 16,27-23 2-16,-27 23-6 15,39 0 9-15,-39 0 10 0,33 23-10 16,-33-23 18-16,26 40-8 15,-6-3 18-15,-14 0-11 0,-6 0 3 16,-6 7-20-16,-14-7 5 16,-13 8-52-16,-6-8-83 15,-7 3-132-15,0-10-101 0,0-4-165 16,0-8-33-16,0-10 69 16</inkml:trace>
  <inkml:trace contextRef="#ctx0" brushRef="#br0" timeOffset="7471">4071 629 1758 0,'13'-33'359'16,"-13"33"-56"-16,13-33-77 16,-13 33-106-16,0 0-44 0,0 0 66 15,33 4 5-15,-33-4-29 16,40 44-42-16,-8 8-6 0,-5 10-12 15,-1 9-21-15,-6 6-16 16,-1 5-5-16,-12-5-5 0,-7 4 1 16,-7-7-4-16,-6-7-1 15,-13-4-4-15,0-8-3 16,-20-7 0-16,-7-4 3 16,-13-10-3-16,1-9 4 0,-8-10-4 15,1-11 0-15,0-8 4 16,6-11 8-16,7-10 0 0,6-12-3 15,7-8 3-15,20 1 9 16,6-4-5-16,14 0-11 0,12 4-5 16,8 3-13-16,12 0-63 15,13 1-79-15,7 10-89 16,-6 1-169-16,6 10-254 0,-13 1-120 16</inkml:trace>
  <inkml:trace contextRef="#ctx0" brushRef="#br0" timeOffset="7911">3151 1224 1358 0,'0'0'349'0,"0"0"-25"15,0 0-108-15,0 0-79 16,0 0-45-16,0 0-10 15,0 0-34-15,0 0-25 0,33 11-7 16,0-11-5-16,0 0-5 16,-7-11-6-16,-26 11 0 15,39-26-9-15,-39 26 6 0,40-37 7 16,-21 8 2-16,-19 29 1 16,7-33 44-16,-7 33 10 0,0 0-11 15,0 0-12-15,-39-19-11 16,-7 15-5-16,-7 12-12 0,0 3-2 15,1 4-4-15,-7 3 7 16,0-7 22-16,6-3 14 16,0-1 13-16,14-11 17 0,39 4 4 15,-46-14-8-15,46 14-11 16,-26-45-3-16,13 1-12 0,6-8-19 16,14-7-21-16,-1 0 0 15,14-4-4-15,-14 4-3 0,14 7-52 16,-13 12-95-16,-7 40-134 15,6-34-261-15,-6 34-301 16,0 0 53-16</inkml:trace>
  <inkml:trace contextRef="#ctx0" brushRef="#br0" timeOffset="8207">2297 1080 1891 0,'0'0'403'0,"0"0"-78"15,0 0-83-15,-20-29-76 0,20 29-64 16,0 0-38-16,0 0-10 16,0 0-17-16,0 0-15 0,-39-19-11 15,6 19 0-15,-7 7-7 16,7 16 0-16,-13 10 4 15,0 8 18-15,0 3 0 0,-6 0-6 16,-7 8 0-16,-7-4-16 16,7 4-10-16,-13-1-89 0,6-3-108 15,7-7-144-15,0-4-202 16,13-11-199-16</inkml:trace>
  <inkml:trace contextRef="#ctx0" brushRef="#br0" timeOffset="8404">1824 532 2065 0,'65'-26'392'0,"1"-3"-103"15,0 3-121-15,-1 0-87 0,8 4-53 16,-8-4-101-16,1 8-238 15,-13 7-383-15,-7 3-144 0</inkml:trace>
  <inkml:trace contextRef="#ctx0" brushRef="#br0" timeOffset="8923">1613 785 1851 0,'0'0'303'16,"0"0"-15"-16,0 0-90 0,-33 18-91 15,1 4-42-15,-1 8-30 16,-13-1-21-16,-13 8-8 0,-1 0-12 16,-5-4-16-16,-8 1-19 15,8-12-13-15,12 0 19 16,1-7 3-16,12-11 28 15,7-8 6-15,33 4-8 0,0 0 0 16,-26-37 23-16,13 11 6 16,13 26 26-16,6-30-15 0,-6 30-10 15,0 0 7-15,0 0 33 16,33 8 31-16,0 14-11 0,-7 11-35 16,1 8 11-16,-8 7-2 15,-12 7-7-15,-7 1-15 0,-13 3-4 16,-13 4-11-1,-20-4-3-15,-14-7-7 0,-12-1 8 0,-7-10 27 16,-13-12 29-16,-6-10 30 16,-1-12 10-16,7-14-14 15,0-12-12-15,7-10-11 16,12-23-32-16,8-11-3 0,19-14 21 16,19-5-5-16,14-2-25 15,13-1-18-15,27-4-12 0,25 4 0 16,20 4-13-16,20 7-127 15,14 15-132-15,-8 14-132 0,-12 19-169 16,-1 26-254-16,-13 26-74 16</inkml:trace>
  <inkml:trace contextRef="#ctx0" brushRef="#br0" timeOffset="9071">516 2175 2121 0,'0'0'203'0,"66"22"-84"16,-7-22-56-16,0-15-234 0,-7-11-339 15,-6-7-306-15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4:28.3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539 1104 653 0,'0'0'177'15,"0"0"23"-15,0 0-32 0,0 0-4 16,0 0-40-16,0 0-5 0,0 0 8 16,0-23-26-16,0 23-35 15,-7-22-10-15,7 22-13 16,0-22-8-16,0 22 5 0,-6-30-16 15,-7 4-9-15,6 4 28 16,-13 0-3-16,7 0 5 0,-7-1-24 16,1 5-3-16,19 18 33 15,-33-26 24-15,0 8-30 0,7 7-3 16,-7 7-35-16,7 0 15 0,-7 8-17 16,6 3-2-16,1 4 16 15,-7 8-13-15,0-1 12 0,7 12-18 16,0-1 35-16,6 5 14 0,0 3-10 15,1 0 20 1,6 3-31-16,13 2 29 0,-7 2-22 16,14-3 8-16,6-4-4 0,0 0-6 15,13 0 15-15,0-8-8 16,14 1 7-16,6-8-9 0,6-4-9 16,1-7-10-16,6-3-5 0,-6-8-2 15,-1-4-8-15,-6-3-1 16,-6-12-3-16,-7-3 6 0,-7-7-6 15,0-5 0-15,-6-6 0 16,-7-8-3-16,0-11 3 0,-6-1-6 16,-7 4 9-16,0 4-3 0,-7 8 5 15,1 14 2-15,-1 5 19 16,7 25 17-16,-7-23-14 16,7 23-17-16,0 0-2 0,0 0 20 15,0 0 27-15,-13 26-10 0,7 7-10 16,6 4 6-16,0 4 22 15,6 0 9-15,7 0 22 0,1 0 9 16,5 3 15-16,1 1 9 0,13-1 5 16,0-7-9-16,0-4-25 15,6-3-22-15,-6-8-26 0,6-4-17 16,-12-3-15-16,-27-15 3 16,32 22 0-16,-32-22-12 15,0 0 3-15,0 0-2 0,0 0 6 16,0 0 10-16,0 0-6 0,0 0-10 15,0 0-12-15,0 0-4 16,0 0 7-16,0 0 3 0,0 0-6 16,27 11-99-16,-27-11-106 0,0 0-123 15,0 0-111-15,0 0-131 16,0 0-282-16,33-14-128 0</inkml:trace>
  <inkml:trace contextRef="#ctx0" brushRef="#br0" timeOffset="1392">2129 0 506 0,'0'0'139'0,"0"0"-11"15,0 0 4-15,0 0 3 0,0 0-1 16,0 0 12-16,0 0 16 16,0 0 16-16,0 0 10 0,-39 37-12 15,-1 4-20-15,-6 10-11 16,0 16 17-16,0 8 15 0,-13 17-26 15,7 12 5-15,-1 10-22 16,7 9 0-16,0-1-15 0,20-4-7 16,-1 4 12-16,14-6 3 0,13-9-7 15,7 0-19-15,13-7-19 16,12-7-2-16,1-8-4 16,13-4-5-16,0-7 8 0,7-7-3 15,-7-4-3-15,6-11-36 16,-6-7-13-16,-13-5-1 0,0-7-2 15,-33-33-21-15,33 30 0 0,-33-30 19 16,0 0-15-16,0 0 3 16,0 0 12-16,0 0-24 0,0 0 5 15,0 0-12-15,0 0-101 16,0 0-115-16,0 0-103 0,0 0-109 16,0 0-231-16,33 11-299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4:32.3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0 451 566 0,'0'0'106'0,"0"0"23"16,0 0 18-16,0 0-13 0,0 0-10 15,0 0 0-15,0 0-4 16,0 0 48-16,27-8 19 0,-1-3-77 15,0 0-57-15,-26 11-17 16,33-22 2-16,0 0-15 16,0-4-12-16,0 0 33 0,-7 0-17 15,7-7-14-15,0 0 10 0,-1-1 6 16,-5 1-10-16,-8 0-10 16,1 0-9-16,6-1 7 0,-26 34 30 15,14-37-21-15,-14 37 3 16,19-29 29-16,-19 29 2 0,0 0-20 15,0 0 11-15,0 0-2 0,0 0-3 16,0 0-10-16,0 0-2 16,0 0 6-16,0 0-19 0,0 0-16 15,0 0 9-15,0 0 6 16,0 0 15-16,0 0-6 16,0 0 7-16,-6 40 31 0,-7 1 4 15,6 7-2-15,0 4 22 0,1 7-19 16,-1 4-8-16,1 0 27 15,6 7 27-15,-7 4-15 0,7-8-25 16,7 4 11-16,-1-7 2 16,7-4-11-16,1-3-14 0,5-8-20 15,1-8-15-15,0-10 0 0,-20-30-10 16,19 37 6-16,-19-37 1 16,0 0 1-16,14 29 2 0,-14-29 3 15,0 0-7-15,0 0 0 16,0 0 2-16,0 0 8 0,0 0-12 15,0 0-11-15,0 0-4 16,0 0 8-16,0 0 2 0,0 0-13 16,0 0-4-16,0 0 0 0,0 0 7 15,0 0-3-15,0 0-49 16,0 0-64-16,0 0-64 0,0 0-62 16,0 0-126-16,0 0-241 15,0 0-255-15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4:33.9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237 78 312 0,'0'0'62'0,"0"0"9"0,0 0-2 15,0 0 11-15,0 0-11 16,0 0 11-16,0 0-9 0,0 0 22 16,0 0-12-16,0 0 2 15,0 0-17-15,0 0-26 0,0 0 1 16,0 0 20-16,0 0 0 0,-33 29-28 15,33-29 17-15,-33 23-20 16,33-23-7-16,-39 7 9 0,39-7-12 16,-33 4-6-16,33-4 6 0,0 0 14 15,-33-8-17-15,33 8-21 16,0 0-10-16,0 0 11 16,-7-33-9-16,7 33 22 0,7-33-10 15,-7 33-8-15,26-30-17 16,-26 30 30-16,33-22 0 0,0 11-5 15,-33 11 4-15,39-4 36 0,-12 8 32 16,-27-4 37-16,39 15-7 16,-39-15-18-16,33 29 23 0,-33-29 2 15,26 41 13-15,-13-8-20 16,1-7-16-16,-8 4-11 0,-6-1 0 16,0 1-4-16,0-4-10 0,-6-4-9 15,6-22-4-15,-14 40 4 16,-5-6 1-16,19-34-25 15,-33 29-15-15,33-29 4 0,-46 37-6 16,13-11-5-16,0-8 1 0,-6-3-4 16,12-4-7-16,-5 0-1 15,32-11 11-15,-33 11-2 0,33-11-18 16,-40 4-28-16,40-4-36 16,0 0-41-16,0 0-88 0,0 0-165 15,0 0-224-15,0 0-79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4:39.93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0 669 0,'0'0'188'0,"0"0"52"16,0 0-36-16,0 0-14 0,0 0-50 15,0 0-10-15,0 0-21 0,0 0 68 16,0 0 11-16,0 0-20 16,0 0-21-16,40 29 34 15,12 23 10-15,8 18-25 0,5 15-8 16,8 7-19-16,-1 4-4 0,-6 4 12 15,6 7-7-15,-6 1 6 16,-1 2 8-16,-6 1-11 0,-13 4 26 16,0-4-8-16,-6-4-17 0,-7 0-25 15,-14 0-42-15,1-7 0 16,-7-4-14-16,-13 0 5 0,-6-7 36 16,-7-5-26-16,-7 1 23 0,0-11-16 15,-13 0 36-15,-6-4-30 16,-1-7 1-16,1-4-44 15,0-7 7-15,-1-4-10 0,1-7-8 16,6-4-12-16,33-37 4 0,-46 48-1 16,46-48 1-16,-40 37-9 15,40-37 8-15,0 0-11 0,0 0 7 16,0 0-2-16,-39 37-5 0,39-37-9 16,0 0 2-16,0 0-21 15,0 0-39-15,0 0-122 0,0 0-184 16,0 0-207-16,0 0-107 0,0 0-8 15,0 0-140-15,0 0-217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4:38.2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152 957 383 0,'0'0'124'16,"0"0"8"-16,0 0 19 0,0 0-28 15,0 0-23-15,13 33 3 16,-13-33 1-16,0 0 20 0,0 0-29 15,33 33 5-15,-33-33-13 0,39 12-18 16,0-5-44-16,-12-11 0 16,6-7-1-16,-7 4-24 15,-26 7 9-15,39-30-26 0,-39 30 24 16,33-40 8-16,-20 10-10 16,-6 0 19-16,-7 30-12 0,-13-36 54 15,-7 10-28-15,-6 11 2 0,-7 8 8 16,-7 10-19-16,-6 5 23 15,0 6-38-15,7 5 57 0,0-1-54 16,6 4 29-16,0 1-3 16,13-1-2-16,20-22 9 0,-13 33-7 15,6-11 33-15,7-22-29 0,14 22-1 16,-14-22-12-16,32 15-28 16,8-7 15-16,-7-8-6 0,-7-8-10 15,7 1-17-15,-33 7 18 0,33-15 6 16,0 4-12-16,-33 11-3 15,19-19-7-15,-19 19 10 16,7-25 4-16,-7 25 1 0,0-23-5 16,0 23 0-16,0 0 0 15,0 0 9-15,-26-11-3 0,26 11-6 16,-27 4 0-16,1 0 0 0,26-4-5 16,-26 15-2-16,26-15 7 15,0 0 19-15,0 0-2 0,-7 25-10 16,7-25-4-16,0 0 0 0,33 19-6 15,0-12-5-15,0-7-6 16,-7-3-25-16,-26 3 5 16,39-15-6-16,-6-4 12 0,-33 19 2 15,20-29 5-15,-20 29 2 0,13-34-2 16,-13 34-2-16,-6-33 7 16,6 33 6-16,-27-33 10 0,27 33 0 15,-46-22 29-15,7 14-3 16,6 12 11-16,-6 4-2 0,12 6-11 15,1 1 9-15,0 4 5 0,26-19-10 16,-20 25 8-16,20-25-3 16,-7 30-13-16,7-30-5 0,14 22-15 15,-14-22 0-15,26 15-4 0,0-8 16 16,-26-7-4-16,33 4 2 16,-13-4-15-16,6-7-19 15,-6-1-10-15,-20 8 3 0,26-26 20 16,-13 4-13-16,-6 0-22 15,-7 0 15-15,0 0 13 0,0 22 6 16,-20-26-5-16,20 26-2 0,-26-19 12 16,26 19 7-16,-27-7-23 15,27 7-53-15,-46 4-86 0,46-4-127 16,-32 3-172-16,32-3-124 0</inkml:trace>
  <inkml:trace contextRef="#ctx0" brushRef="#br0" timeOffset="1012">86 100 688 0,'0'0'238'0,"0"0"45"16,0 0 1-16,0 0-81 16,0 0-19-16,0 0-28 0,0 0-57 15,0 0-6-15,0 0-61 16,0 0-3-16,20 22 73 16,-20-22-36-16,19 26 0 0,-19-26-32 15,0 0 2-15,20 26 13 0,-20-26-11 16,26 22-14-16,1-11-10 15,-27-11-6-15,26 4-1 0,0-4-2 16,0-8-3-16,-26 8 0 0,27-18 7 16,-27 18-9-16,19-26 0 15,1 4 2-15,-13 3 3 0,-7 19 0 16,0-37 0-16,-7 8 23 16,7 29 1-16,-13-26-5 15,13 26-16-15,-26-19-3 0,-7 12-5 16,7 14 0-16,-7 5 0 0,6 6 3 15,1 4 13-15,6 0 6 16,1 4 4-16,6 0 3 0,6 0-5 16,0-4 4-16,14 0 0 0,-7-22-1 15,13 30-7-15,-13-30-13 16,33 26-4-16,-7-11-3 0,1-8 0 16,-1-11 10-16,-26 4 3 15,33-7-7-15,-33 7-6 0,26-22 0 16,-6-1-3-16,-14 1-6 15,1-7 12-15,-14-1-3 0,1 4 7 16,6 26 18-16,-20-33 5 16,20 33-5-16,-33-18-7 0,-6 10-3 15,-1 16 2-15,1 3 13 0,-1 7 3 16,8 1-8-16,5 3-5 16,8 0-8-16,12 0 4 0,0 0-2 15,7-22 6-15,14 30-6 16,-14-30-5-16,39 26-9 0,-6-15 5 15,0-7 3-15,6-4 2 0,-6-8-2 16,0-3-6-16,-33 11 1 16,33-22-7-16,-7-4-3 15,-26 26 4-15,26-41 3 0,-13 4 5 0,-6 4 7 16,-7 33 19-16,-7-33 7 16,7 33-7-16,0 0-6 15,-39-22-11-15,6 14 0 0,0 12 3 16,33-4-3-16,-39 19-3 0,13 3-2 15,26-22-9-15,-20 29 6 16,13-3-1-16,7-26 1 0,7 22 0 16,-7-22 1-16,0 0-35 15,26 22-53-15,-26-22-68 0,26 12-84 16,-26-12-130-16,33 7-194 16,-6-11-171-16,-27 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4:41.8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5108 0 500 0,'0'0'135'15,"0"0"39"-15,0 0 26 16,13 22 17-16,-13-22 27 16,20 26 21-16,-7 0 19 0,-6 0-26 15,13 3-48-15,-7 5-13 0,-7 10-32 16,7 11-22-16,-6 12-26 15,0 11-1-15,-7 6-21 0,6 9-14 16,-6-1-15-16,0-3-13 16,13 0-5-16,-6-1 80 0,-7 8 88 15,0-3-40-15,6-1-45 0,-6 0-27 16,0-7-15-16,7-3-5 16,-7-8-21-16,0-8-23 0,-7-3-13 15,7-11 3-15,0-16-12 0,0-36-18 16,0 41 13-16,0-41-8 15,0 0 12-15,0 0 3 0,-19 41-20 16,19-41 16-16,0 0-16 16,-53 22-7-16,7-11 15 0,7-11-3 15,-1 0-5-15,1-4 0 16,-1 4 0-16,-6 0-14 0,0 0 18 16,-6-3-4-16,-1-1 4 0,-12 0-8 15,-14 8-15-15,-13 0 7 16,-7-1 6-16,-19 5 13 0,-7-1-7 15,7-3-11-15,-14 3 23 0,8-7-6 16,-1 8-1-16,6-8-5 16,21 3-9-16,6-3 12 0,6 0-11 15,14 0 8-15,13-3 4 0,6 6-7 16,14-6 3-16,39 3 11 16,-39 0-11-16,39 0-5 15,0 0-1-15,0 0 10 0,0 0-4 16,0 0-11-16,0 0 11 0,0 0-10 15,0 0-9-15,0 0-20 16,0 0-6-16,0 0-1 0,0 0-2 16,0 0-18-16,0 0 2 0,0 0 8 15,0 0-3-15,0 0-29 0,0 0-2 16,0 0-8-16,39-23 2 16,-39 23 15-16,53-33-6 0,-14 11-5 15,-39 22 17-15,39-26 5 16,-39 26 8-16,46-29 21 0,-46 29 12 15,46-37 11-15,-46 37 0 16,40-30 1-16,-40 30 22 0,0 0-5 16,0 0-10-16,39-41 5 0,-39 41 10 15,0 0 13-15,0 0-1 16,0 0-1-16,0 0 17 0,0 0 4 16,0 0-18-16,0 0 3 0,0 0 7 15,0 0-1-15,0 0-1 16,0 0 8-16,0 0 7 0,0 0-7 15,0 0 6-15,-52 26 2 16,12-4-18-16,40-22-4 0,-59 34 2 16,13-5 2-16,7-7-5 15,-1-10 7-15,1 10-22 0,39-22 0 16,-46 18 11-16,46-18-16 0,-46 19 8 16,46-19 1-16,0 0-15 0,-40 11 11 15,40-11 0-15,0 0-5 16,0 0 4-16,0 0-1 0,0 0 4 15,0 0-7-15,0 0 0 0,0 0 8 16,0 0-8-16,0 0-3 16,0 0 3-16,0 0-3 0,0 0-3 15,0 0 10-15,0 0 6 16,0 0 27-16,0 0-12 0,0 0 6 16,40 14 15-16,-40-14 3 15,46 19 17-15,-7-4-2 0,-39-15 0 16,40 18-4-16,-40-18-16 0,46 30-19 15,-46-30-6-15,46 33-2 16,-46-33 10-16,0 0-4 0,26 44 6 16,-26-44-4-16,26 41-14 0,-26-41-3 15,13 44 1-15,-13-44-1 16,14 41-13-16,-14-41 9 0,0 0-4 16,13 37-8-16,-13-37 15 15,0 0-4-15,0 0 1 0,0 0-12 16,0 0-9-16,0 0-31 0,0 0-53 15,0 0-67-15,0 0-64 16,0 0-66-16,0 0-63 0,0 0-134 16,0 0-244-16,0 0-127 0</inkml:trace>
  <inkml:trace contextRef="#ctx0" brushRef="#br0" timeOffset="1192">2473 1363 981 0,'0'0'272'0,"0"0"-20"15,0 0-12-15,0 0-51 0,0 0-26 16,0 0 74-16,0 0-20 0,0 0-50 16,0 0-42-16,13 30-38 15,-13-30-23-15,0 44-24 0,-6-7-8 16,-1-7 0-16,7-30-4 0,-19 37-15 16,5-4-10-16,14-33 0 15,-19 37 7-15,19-37-4 0,0 0-1 16,-33 29-5-16,33-29-6 15,0 0 8-15,-33 23-8 0,33-23-26 16,0 0-12-16,0 0 1 16,-33-15 20-16,33 15 8 0,-20-37-7 15,7 7 5-15,13 30 6 0,-6-29 4 16,6 29 13-16,0 0 13 16,-13-26 7-16,13 26 16 0,0 0 13 15,0 0-6-15,0 0-6 0,-40 30-7 16,14-5 9-16,26-25-6 15,-40 26-12-15,40-26-10 0,-26 37-5 16,26-37-5-16,0 0 6 16,-39 22 3-16,39-22-13 0,0 0-3 15,-27 11 0-15,27-11 8 16,-32 0-8-16,32 0-19 0,0 0-10 16,0 0 10-16,-20-33 2 0,20 33 8 15,0 0-7-15,-7-26 16 16,7 26 0-16,0 0-3 0,0 0-11 15,0 0 14-15,0 0 36 0,0 0 10 16,0 0-7-16,0 0 19 16,0 0 6-16,0 0 2 0,-26 30-19 15,26-30-13-15,-26 37-10 0,26-37 3 16,-40 55-9-16,1-29 1 16,13 7-13-16,26-33-3 15,-40 11 3-15,14-7 1 0,26-4 9 16,-33-11-16-16,33 11 3 0,0 0-10 15,-33-33 4-15,33 33-12 16,-13-45-7-16,13 9-9 0,7-1-7 16,12 3-2-16,1 5 11 0,-20 29 13 15,39-41 12-15,-6 15-4 16,-6 15-3-16,5 7 0 0,-32 4 13 16,40 8-2-16,-40-8-3 0,33 18 3 15,-33-18 5-15,0 0-2 16,19 34-3-16,-19-34 13 15,0 0 17-15,7 33-2 0,-7-33-12 16,0 0-9-16,-13 29 10 0,13-29 2 16,0 0-8-16,0 0-3 15,-33 23-1-15,33-23 0 0,-33 14 20 16,33-14-5-16,-33 8 4 0,33-8-1 16,-46 22 33-16,7 7 8 15,-1 1 13-15,8 11 0 0,-8 3 11 16,1 0 16-16,6 1-1 0,-7-1-7 15,1-3-33-15,13-1-45 16,-14-6 8-16,14-5-19 16,26-29-9-16,-39 37-36 0,39-37-61 15,-33 30-80-15,33-30-56 0,0 0-37 16,-33 14-39-16,33-14-3 16,0 0-99-16,0 0-38 0,0-59-64 15,13 4-2-15,7-4 105 0,6-19 61 16</inkml:trace>
  <inkml:trace contextRef="#ctx0" brushRef="#br0" timeOffset="1420">1632 1171 668 0,'7'-37'255'0,"-7"8"58"16,0 29-22-16,0-37 4 0,0 7-27 16,0 8 9-16,0 22-52 0,0 0-21 15,-13-26-58-15,13 26-48 16,0 0-1-16,0 0 58 0,0 0 26 15,0 0-8-15,6 45-34 0,1 3-37 16,-1-8-37-16,7 12-30 16,-13-4-12-16,0-4-10 0,0-3-13 15,0 0-95-15,-6-4-105 0,-7-4-95 16,13-33-121-16,-20 52-193 16,0-8-153-16,20-44 0 15</inkml:trace>
  <inkml:trace contextRef="#ctx0" brushRef="#br0" timeOffset="1796">1120 1205 519 0,'0'-34'115'0,"0"34"52"0,6-33 0 16,-6 33 24-16,0 0 7 0,0 0-8 15,0 0 2-15,0 0-16 16,13-37-26-16,-13 37-6 0,0 0 45 16,0 0 14-16,0 0-28 0,0 0-25 15,-6 37-9-15,6 0-11 16,-7 4-12-16,7-1-2 0,-6 8-12 15,-1 4 0-15,0 3-18 0,7 1-10 16,0 3-10-16,7-7-17 0,0-1-26 16,-1 9-11-16,1-9-6 15,-1-10-65-15,-6 0-102 16,0-41-92-16,7 51-150 0,-7-51-219 16,-7 45-166-16,7-45-30 0</inkml:trace>
  <inkml:trace contextRef="#ctx0" brushRef="#br0" timeOffset="2116">850 2006 1289 0,'0'0'313'0,"-46"-22"21"0,46 22-47 0,0 0-69 16,-46-44-49-16,46 44-49 15,-26-41-18-15,26 41-22 16,-13-52-34-16,19 4-9 0,1 8-23 16,13 3 0-16,-20 37 4 0,26-37 5 15,-26 37 22-15,52-30 19 0,-12 15 18 16,-40 15 3-16,46 4 5 16,-46-4-4-16,0 0 1 0,26 52-21 15,-19 0-34-15,-7-52-17 0,-33 59 3 16,0-4-29-16,-6 4-68 15,-7-3-79-15,6-8-85 0,-6-4-115 16,7-3-169-16,-1-8-97 16,40-33 23-16</inkml:trace>
  <inkml:trace contextRef="#ctx0" brushRef="#br0" timeOffset="2512">535 1341 1086 0,'6'-37'244'16,"-6"37"83"-16,0 0 63 0,0 0-24 15,0 0-63-15,0 0-52 0,27 48-45 16,-14 4-26-16,0 7-21 16,0 4-31-16,0 11-6 0,-6 3-15 15,-7 8-17-15,6 0-29 16,-6 4-22-16,-13-4-8 0,7-11 7 15,-14 11 10-15,-6-8 5 0,-7-6-14 16,-7-1-8-16,1-15-16 16,-1-3-3-16,1-15 3 0,-7-7 1 15,7-8-16-15,-1-15 7 0,7-7 1 16,-6-4 6-16,-1-14-3 16,8-8-7-16,5-15-10 0,-6 1 11 15,14-16-14-15,-1-6-7 16,13-5 1-16,7 4-6 0,14 0 7 15,18-3 0-15,8 7-24 16,12 3-105-16,8 1-89 0,-1 7-73 16,6 4-87-16,14-1-159 0,0 5-211 15,20 3-18-15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0-18T14:54:45.8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0 472 0,'0'0'146'0,"0"0"25"16,0 0 45-16,13-26-3 0,-13 26 6 16,0 0-29-16,0 0-13 15,0 0-19-15,0 0-1 0,0 0 53 16,0 0-54-16,13 30-18 0,7 7-20 15,-7 7-20-15,-7 13 1 16,1 5-24-16,-1 17 70 0,-6 17 50 16,7 16-30-16,-7 11-9 15,13 4 16-15,0-2-29 0,7 2-26 16,0-8-15-16,6-4-24 16,7-7-24-16,0 0-16 0,6-15-3 15,-6-4-11-15,6-7-17 0,-6-12 3 16,0-14-1-16,-7-4-2 15,-6-15-10-15,-20-37 3 0,20 37 0 16,-20-37-4-16,0 0 7 0,0 0 3 16,20 37 5-16,-20-37 3 15,0 0 0-15,0 0 1 0,0 0-12 16,0 0-6-16,0 0 10 0,0 0-13 16,0 0 0-16,0 0 1 0,0 0 9 15,0 0-15-15,0 0-5 16,0 0 3-16,0 0 10 15,0 0-8-15,46-29 0 0,6 7 16 16,7 7-8-16,20 0-19 0,0 8-3 16,26-1 9-16,0-7-21 15,20 12-31-15,7-1-13 0,0 0 11 16,-7 1 9-16,6 3 15 0,-6 3 11 16,-7 1 17-16,-6 0 10 15,-13-1 0-15,-7-3 8 0,-14 12-10 16,-5-5 19-16,-14-3-9 15,-13-1-4-15,-46-3-3 0,39 4 15 16,-39-4 0-16,0 0 5 16,0 0-8-16,0 0 3 0,0 0-8 15,0 0-3-15,0 0-7 0,0 0-13 16,0 0-30-16,0 0-15 0,0 0-13 16,-33-22-3-16,33 22-13 15,-39-15-23-15,39 15-2 0,-26-15 4 16,26 15 11-16,0 0 11 0,0 0 16 15,0 0 14-15,-40-30 26 16,40 30 11-16,-19-37 15 0,19 37 6 16,-27-26-2-16,27 26 7 0,0 0 3 15,0 0 18-15,-19-30 6 16,19 30-18-16,0 0-16 0,0 0 10 16,0 0 13-16,0 0 34 15,0 0 4-15,0 0 18 0,39 8-31 16,-6-1 7-16,0 4-3 0,6-3-22 15,1-5 6-15,-1 5 0 16,7-5-17-16,-7-3-9 0,1 0 12 16,-7 0-15-16,-33 0 3 0,39 0 14 15,-39 0 0-15,26 0-8 0,-26 0 18 16,0 0 22-16,0 0 3 16,0 0 16-16,0 0 0 0,0 0-23 15,0 0-7-15,0 0-3 16,0 0-19-16,0 0-5 0,0 0 11 15,-32 23-8-15,32-23 1 16,-40 25 5-16,40-25-14 0,-46 38 10 16,20-8-23-16,26-30 5 0,-33 37-11 15,7-4-64-15,13 1-84 0,6-4-90 16,7-30-110-16,0 44-172 16,0-44-204-16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13291-0A31-4846-954F-107366382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373C3-4A59-409A-8DD7-905DA9379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A606A-D5A7-4B75-956A-2507E6A3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E3F4-C467-4DD6-A2EE-DB95DD46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0AA6-DDC7-466C-B4C7-A10AAEBF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093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3926-7D36-4369-B521-C042CA54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7950A-8287-4188-A606-844FDB2F0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40B11-B000-4A7E-B6EB-C1E2EA89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88AF4-5601-4C12-9823-EE86ADF8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643EB-6C44-40D5-BEBD-5250984F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998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F8F4C-DA39-48E8-BB27-C17065C3B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CF054-C31A-4868-B2EC-2126E7D6E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C968E-F54B-45AD-A178-3F980AE1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41CF2-E8CF-47FA-BDE9-96FD2BEC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37084-7461-4845-A11D-557395E1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45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B8B7-B1BF-485B-AA1F-FEF43485A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498FA-A326-4060-84BE-C2D428A5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CA2E-6026-423D-BCF4-D0C06D80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9516C-BD0A-4EC7-9A38-99B00002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04280-205D-43FE-8976-C6450E63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668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830A-D20A-4EAC-9713-96A29D8E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61270-AF5A-4FF5-9061-D28E80C96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7C7A-F84D-48F4-95AC-A4C1EEC2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549FE-FA54-4CAC-8238-5FA08E76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D0B3C-99EC-40F9-AA0D-403A31F7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900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749-5B8D-47A4-B5AC-A88DCD2E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24BD4-561F-4A95-A58F-40C12795A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BFD4C-31CC-4077-A1D2-89F138D78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097A1-8B21-49F6-8181-9BDA4A99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55EA6-7A0B-4D01-90CB-65731FB3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D66B2-11FB-4FED-B6D9-07D1666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935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6BFD-773C-4237-9215-E48C0A50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E905A-4C82-42A3-95AB-D8E503528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F246B-115C-491E-8D66-6FFF7F5CE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85AE3-105A-4AD3-993E-E8A368F12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FB851-70FB-45FC-8514-D890D4C03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15ADAF-0D8F-41DE-A93E-F8F05B53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DE61F-142B-4C40-934A-E04B6694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937FF-246E-4187-8926-E2ABD888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43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EDFB-B9DB-4E89-868A-A70014C0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F107A-173E-4208-9EE1-D47D0D194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63C14-2284-49C6-8E9D-85FA61A1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16428-6C23-45DE-B790-5DDAC172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362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C64117-D452-4C37-A3C2-EABB3AE0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12F54-B99E-4BF0-8C4B-0B2A09DC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7745C-9D43-4340-8ABA-CC8C7429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511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08E1-2EB2-4D6A-BEA3-E52B6B2DF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18C5-A2B5-436E-BA30-28B23C68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1E3E3-56DB-4618-BC1A-F79710FB1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9ED5F-8EE6-44FD-B28D-504C27A4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5ACE-0037-48F1-A19D-9065E9845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EECF5-5C26-486F-8063-71962309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48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76BF-1290-4F27-861E-A95870CB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4C68D-1196-4195-8473-1630C29F0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C3800-A2A4-438A-9CBB-31E38D262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6EAEC-4820-431A-86FF-D2064201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07B6A-F8D2-4023-945F-AEEB28CD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CCDC6-5BF5-41B7-8C32-D87800D4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820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04057-8E74-4029-8E9A-4BA8FD26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A40DB-B8F9-495F-925B-0F0C35F26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D9795-02BE-4CE7-8A8C-84F3D3563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CD1A-5AD5-4FED-864F-B438648ED146}" type="datetimeFigureOut">
              <a:rPr lang="fa-IR" smtClean="0"/>
              <a:t>03/11/1447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F615-E321-47C1-ABA3-8F8935B81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A1BE5-4EAA-43AA-9F4E-21E1DD691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B76D-7D97-430C-BB2D-CA1F45CB05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920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2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customXml" Target="../ink/ink95.xml"/><Relationship Id="rId18" Type="http://schemas.openxmlformats.org/officeDocument/2006/relationships/image" Target="../media/image130.png"/><Relationship Id="rId3" Type="http://schemas.openxmlformats.org/officeDocument/2006/relationships/image" Target="../media/image122.png"/><Relationship Id="rId21" Type="http://schemas.openxmlformats.org/officeDocument/2006/relationships/customXml" Target="../ink/ink99.xml"/><Relationship Id="rId7" Type="http://schemas.openxmlformats.org/officeDocument/2006/relationships/customXml" Target="../ink/ink92.xml"/><Relationship Id="rId12" Type="http://schemas.openxmlformats.org/officeDocument/2006/relationships/image" Target="../media/image127.png"/><Relationship Id="rId17" Type="http://schemas.openxmlformats.org/officeDocument/2006/relationships/customXml" Target="../ink/ink97.xml"/><Relationship Id="rId25" Type="http://schemas.openxmlformats.org/officeDocument/2006/relationships/image" Target="../media/image11.png"/><Relationship Id="rId2" Type="http://schemas.openxmlformats.org/officeDocument/2006/relationships/customXml" Target="../ink/ink90.xml"/><Relationship Id="rId16" Type="http://schemas.openxmlformats.org/officeDocument/2006/relationships/image" Target="../media/image129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customXml" Target="../ink/ink94.xml"/><Relationship Id="rId24" Type="http://schemas.openxmlformats.org/officeDocument/2006/relationships/image" Target="../media/image133.png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10" Type="http://schemas.openxmlformats.org/officeDocument/2006/relationships/image" Target="../media/image126.png"/><Relationship Id="rId19" Type="http://schemas.openxmlformats.org/officeDocument/2006/relationships/customXml" Target="../ink/ink98.xml"/><Relationship Id="rId4" Type="http://schemas.openxmlformats.org/officeDocument/2006/relationships/image" Target="../media/image10.png"/><Relationship Id="rId9" Type="http://schemas.openxmlformats.org/officeDocument/2006/relationships/customXml" Target="../ink/ink93.xml"/><Relationship Id="rId14" Type="http://schemas.openxmlformats.org/officeDocument/2006/relationships/image" Target="../media/image128.png"/><Relationship Id="rId22" Type="http://schemas.openxmlformats.org/officeDocument/2006/relationships/image" Target="../media/image1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customXml" Target="../ink/ink101.xml"/><Relationship Id="rId7" Type="http://schemas.openxmlformats.org/officeDocument/2006/relationships/customXml" Target="../ink/ink10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customXml" Target="../ink/ink102.xml"/><Relationship Id="rId10" Type="http://schemas.openxmlformats.org/officeDocument/2006/relationships/image" Target="../media/image139.png"/><Relationship Id="rId4" Type="http://schemas.openxmlformats.org/officeDocument/2006/relationships/image" Target="../media/image136.png"/><Relationship Id="rId9" Type="http://schemas.openxmlformats.org/officeDocument/2006/relationships/customXml" Target="../ink/ink10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customXml" Target="../ink/ink105.xml"/><Relationship Id="rId7" Type="http://schemas.openxmlformats.org/officeDocument/2006/relationships/customXml" Target="../ink/ink107.xml"/><Relationship Id="rId12" Type="http://schemas.openxmlformats.org/officeDocument/2006/relationships/image" Target="../media/image1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customXml" Target="../ink/ink109.xml"/><Relationship Id="rId5" Type="http://schemas.openxmlformats.org/officeDocument/2006/relationships/customXml" Target="../ink/ink106.xml"/><Relationship Id="rId10" Type="http://schemas.openxmlformats.org/officeDocument/2006/relationships/image" Target="../media/image144.png"/><Relationship Id="rId4" Type="http://schemas.openxmlformats.org/officeDocument/2006/relationships/image" Target="../media/image141.png"/><Relationship Id="rId9" Type="http://schemas.openxmlformats.org/officeDocument/2006/relationships/customXml" Target="../ink/ink10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customXml" Target="../ink/ink115.xml"/><Relationship Id="rId18" Type="http://schemas.openxmlformats.org/officeDocument/2006/relationships/image" Target="../media/image154.png"/><Relationship Id="rId3" Type="http://schemas.openxmlformats.org/officeDocument/2006/relationships/customXml" Target="../ink/ink110.xml"/><Relationship Id="rId21" Type="http://schemas.openxmlformats.org/officeDocument/2006/relationships/customXml" Target="../ink/ink119.xml"/><Relationship Id="rId7" Type="http://schemas.openxmlformats.org/officeDocument/2006/relationships/customXml" Target="../ink/ink112.xml"/><Relationship Id="rId12" Type="http://schemas.openxmlformats.org/officeDocument/2006/relationships/image" Target="../media/image151.png"/><Relationship Id="rId17" Type="http://schemas.openxmlformats.org/officeDocument/2006/relationships/customXml" Target="../ink/ink117.xml"/><Relationship Id="rId2" Type="http://schemas.openxmlformats.org/officeDocument/2006/relationships/image" Target="../media/image14.png"/><Relationship Id="rId16" Type="http://schemas.openxmlformats.org/officeDocument/2006/relationships/image" Target="../media/image153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customXml" Target="../ink/ink114.xml"/><Relationship Id="rId5" Type="http://schemas.openxmlformats.org/officeDocument/2006/relationships/customXml" Target="../ink/ink111.xml"/><Relationship Id="rId15" Type="http://schemas.openxmlformats.org/officeDocument/2006/relationships/customXml" Target="../ink/ink116.xml"/><Relationship Id="rId10" Type="http://schemas.openxmlformats.org/officeDocument/2006/relationships/image" Target="../media/image150.png"/><Relationship Id="rId19" Type="http://schemas.openxmlformats.org/officeDocument/2006/relationships/customXml" Target="../ink/ink118.xml"/><Relationship Id="rId4" Type="http://schemas.openxmlformats.org/officeDocument/2006/relationships/image" Target="../media/image147.png"/><Relationship Id="rId9" Type="http://schemas.openxmlformats.org/officeDocument/2006/relationships/customXml" Target="../ink/ink113.xml"/><Relationship Id="rId14" Type="http://schemas.openxmlformats.org/officeDocument/2006/relationships/image" Target="../media/image152.png"/><Relationship Id="rId22" Type="http://schemas.openxmlformats.org/officeDocument/2006/relationships/image" Target="../media/image1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customXml" Target="../ink/ink125.xml"/><Relationship Id="rId18" Type="http://schemas.openxmlformats.org/officeDocument/2006/relationships/image" Target="../media/image164.png"/><Relationship Id="rId3" Type="http://schemas.openxmlformats.org/officeDocument/2006/relationships/customXml" Target="../ink/ink120.xml"/><Relationship Id="rId21" Type="http://schemas.openxmlformats.org/officeDocument/2006/relationships/customXml" Target="../ink/ink129.xml"/><Relationship Id="rId7" Type="http://schemas.openxmlformats.org/officeDocument/2006/relationships/customXml" Target="../ink/ink122.xml"/><Relationship Id="rId12" Type="http://schemas.openxmlformats.org/officeDocument/2006/relationships/image" Target="../media/image161.png"/><Relationship Id="rId17" Type="http://schemas.openxmlformats.org/officeDocument/2006/relationships/customXml" Target="../ink/ink127.xml"/><Relationship Id="rId2" Type="http://schemas.openxmlformats.org/officeDocument/2006/relationships/image" Target="../media/image10.png"/><Relationship Id="rId16" Type="http://schemas.openxmlformats.org/officeDocument/2006/relationships/image" Target="../media/image163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customXml" Target="../ink/ink124.xml"/><Relationship Id="rId24" Type="http://schemas.openxmlformats.org/officeDocument/2006/relationships/image" Target="../media/image167.png"/><Relationship Id="rId5" Type="http://schemas.openxmlformats.org/officeDocument/2006/relationships/customXml" Target="../ink/ink121.xml"/><Relationship Id="rId15" Type="http://schemas.openxmlformats.org/officeDocument/2006/relationships/customXml" Target="../ink/ink126.xml"/><Relationship Id="rId23" Type="http://schemas.openxmlformats.org/officeDocument/2006/relationships/customXml" Target="../ink/ink130.xml"/><Relationship Id="rId10" Type="http://schemas.openxmlformats.org/officeDocument/2006/relationships/image" Target="../media/image160.png"/><Relationship Id="rId19" Type="http://schemas.openxmlformats.org/officeDocument/2006/relationships/customXml" Target="../ink/ink128.xml"/><Relationship Id="rId4" Type="http://schemas.openxmlformats.org/officeDocument/2006/relationships/image" Target="../media/image157.png"/><Relationship Id="rId9" Type="http://schemas.openxmlformats.org/officeDocument/2006/relationships/customXml" Target="../ink/ink123.xml"/><Relationship Id="rId14" Type="http://schemas.openxmlformats.org/officeDocument/2006/relationships/image" Target="../media/image162.png"/><Relationship Id="rId22" Type="http://schemas.openxmlformats.org/officeDocument/2006/relationships/image" Target="../media/image16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image" Target="../media/image174.png"/><Relationship Id="rId18" Type="http://schemas.openxmlformats.org/officeDocument/2006/relationships/image" Target="../media/image16.png"/><Relationship Id="rId3" Type="http://schemas.openxmlformats.org/officeDocument/2006/relationships/image" Target="../media/image169.png"/><Relationship Id="rId7" Type="http://schemas.openxmlformats.org/officeDocument/2006/relationships/image" Target="../media/image171.png"/><Relationship Id="rId12" Type="http://schemas.openxmlformats.org/officeDocument/2006/relationships/customXml" Target="../ink/ink136.xml"/><Relationship Id="rId17" Type="http://schemas.openxmlformats.org/officeDocument/2006/relationships/image" Target="../media/image176.png"/><Relationship Id="rId2" Type="http://schemas.openxmlformats.org/officeDocument/2006/relationships/customXml" Target="../ink/ink131.xml"/><Relationship Id="rId16" Type="http://schemas.openxmlformats.org/officeDocument/2006/relationships/customXml" Target="../ink/ink1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3.xml"/><Relationship Id="rId11" Type="http://schemas.openxmlformats.org/officeDocument/2006/relationships/image" Target="../media/image173.png"/><Relationship Id="rId5" Type="http://schemas.openxmlformats.org/officeDocument/2006/relationships/image" Target="../media/image170.png"/><Relationship Id="rId15" Type="http://schemas.openxmlformats.org/officeDocument/2006/relationships/image" Target="../media/image175.png"/><Relationship Id="rId10" Type="http://schemas.openxmlformats.org/officeDocument/2006/relationships/customXml" Target="../ink/ink135.xml"/><Relationship Id="rId4" Type="http://schemas.openxmlformats.org/officeDocument/2006/relationships/customXml" Target="../ink/ink132.xml"/><Relationship Id="rId9" Type="http://schemas.openxmlformats.org/officeDocument/2006/relationships/image" Target="../media/image172.png"/><Relationship Id="rId14" Type="http://schemas.openxmlformats.org/officeDocument/2006/relationships/customXml" Target="../ink/ink1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2.xml"/><Relationship Id="rId13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0.png"/><Relationship Id="rId12" Type="http://schemas.openxmlformats.org/officeDocument/2006/relationships/customXml" Target="../ink/ink144.xml"/><Relationship Id="rId2" Type="http://schemas.openxmlformats.org/officeDocument/2006/relationships/customXml" Target="../ink/ink13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1.xml"/><Relationship Id="rId11" Type="http://schemas.openxmlformats.org/officeDocument/2006/relationships/image" Target="../media/image182.png"/><Relationship Id="rId5" Type="http://schemas.openxmlformats.org/officeDocument/2006/relationships/image" Target="../media/image179.png"/><Relationship Id="rId15" Type="http://schemas.openxmlformats.org/officeDocument/2006/relationships/image" Target="../media/image184.png"/><Relationship Id="rId10" Type="http://schemas.openxmlformats.org/officeDocument/2006/relationships/customXml" Target="../ink/ink143.xml"/><Relationship Id="rId4" Type="http://schemas.openxmlformats.org/officeDocument/2006/relationships/customXml" Target="../ink/ink140.xml"/><Relationship Id="rId9" Type="http://schemas.openxmlformats.org/officeDocument/2006/relationships/image" Target="../media/image181.png"/><Relationship Id="rId14" Type="http://schemas.openxmlformats.org/officeDocument/2006/relationships/customXml" Target="../ink/ink14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customXml" Target="../ink/ink151.xml"/><Relationship Id="rId18" Type="http://schemas.openxmlformats.org/officeDocument/2006/relationships/image" Target="../media/image194.png"/><Relationship Id="rId3" Type="http://schemas.openxmlformats.org/officeDocument/2006/relationships/image" Target="../media/image186.png"/><Relationship Id="rId21" Type="http://schemas.openxmlformats.org/officeDocument/2006/relationships/customXml" Target="../ink/ink155.xml"/><Relationship Id="rId7" Type="http://schemas.openxmlformats.org/officeDocument/2006/relationships/customXml" Target="../ink/ink148.xml"/><Relationship Id="rId12" Type="http://schemas.openxmlformats.org/officeDocument/2006/relationships/image" Target="../media/image191.png"/><Relationship Id="rId17" Type="http://schemas.openxmlformats.org/officeDocument/2006/relationships/customXml" Target="../ink/ink153.xml"/><Relationship Id="rId2" Type="http://schemas.openxmlformats.org/officeDocument/2006/relationships/customXml" Target="../ink/ink146.xml"/><Relationship Id="rId16" Type="http://schemas.openxmlformats.org/officeDocument/2006/relationships/image" Target="../media/image193.png"/><Relationship Id="rId20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11" Type="http://schemas.openxmlformats.org/officeDocument/2006/relationships/customXml" Target="../ink/ink150.xml"/><Relationship Id="rId5" Type="http://schemas.openxmlformats.org/officeDocument/2006/relationships/customXml" Target="../ink/ink147.xml"/><Relationship Id="rId15" Type="http://schemas.openxmlformats.org/officeDocument/2006/relationships/customXml" Target="../ink/ink152.xml"/><Relationship Id="rId10" Type="http://schemas.openxmlformats.org/officeDocument/2006/relationships/image" Target="../media/image190.png"/><Relationship Id="rId19" Type="http://schemas.openxmlformats.org/officeDocument/2006/relationships/customXml" Target="../ink/ink154.xml"/><Relationship Id="rId4" Type="http://schemas.openxmlformats.org/officeDocument/2006/relationships/image" Target="../media/image18.png"/><Relationship Id="rId9" Type="http://schemas.openxmlformats.org/officeDocument/2006/relationships/customXml" Target="../ink/ink149.xml"/><Relationship Id="rId14" Type="http://schemas.openxmlformats.org/officeDocument/2006/relationships/image" Target="../media/image192.png"/><Relationship Id="rId22" Type="http://schemas.openxmlformats.org/officeDocument/2006/relationships/image" Target="../media/image19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customXml" Target="../ink/ink164.xml"/><Relationship Id="rId26" Type="http://schemas.openxmlformats.org/officeDocument/2006/relationships/customXml" Target="../ink/ink168.xml"/><Relationship Id="rId3" Type="http://schemas.openxmlformats.org/officeDocument/2006/relationships/image" Target="../media/image197.png"/><Relationship Id="rId21" Type="http://schemas.openxmlformats.org/officeDocument/2006/relationships/image" Target="../media/image206.png"/><Relationship Id="rId7" Type="http://schemas.openxmlformats.org/officeDocument/2006/relationships/image" Target="../media/image199.png"/><Relationship Id="rId12" Type="http://schemas.openxmlformats.org/officeDocument/2006/relationships/customXml" Target="../ink/ink161.xml"/><Relationship Id="rId17" Type="http://schemas.openxmlformats.org/officeDocument/2006/relationships/image" Target="../media/image204.png"/><Relationship Id="rId25" Type="http://schemas.openxmlformats.org/officeDocument/2006/relationships/image" Target="../media/image208.png"/><Relationship Id="rId33" Type="http://schemas.openxmlformats.org/officeDocument/2006/relationships/image" Target="../media/image212.png"/><Relationship Id="rId2" Type="http://schemas.openxmlformats.org/officeDocument/2006/relationships/customXml" Target="../ink/ink156.xml"/><Relationship Id="rId16" Type="http://schemas.openxmlformats.org/officeDocument/2006/relationships/customXml" Target="../ink/ink163.xml"/><Relationship Id="rId20" Type="http://schemas.openxmlformats.org/officeDocument/2006/relationships/customXml" Target="../ink/ink165.xml"/><Relationship Id="rId29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8.xml"/><Relationship Id="rId11" Type="http://schemas.openxmlformats.org/officeDocument/2006/relationships/image" Target="../media/image201.png"/><Relationship Id="rId24" Type="http://schemas.openxmlformats.org/officeDocument/2006/relationships/customXml" Target="../ink/ink167.xml"/><Relationship Id="rId32" Type="http://schemas.openxmlformats.org/officeDocument/2006/relationships/customXml" Target="../ink/ink171.xml"/><Relationship Id="rId5" Type="http://schemas.openxmlformats.org/officeDocument/2006/relationships/image" Target="../media/image198.png"/><Relationship Id="rId15" Type="http://schemas.openxmlformats.org/officeDocument/2006/relationships/image" Target="../media/image203.png"/><Relationship Id="rId23" Type="http://schemas.openxmlformats.org/officeDocument/2006/relationships/image" Target="../media/image207.png"/><Relationship Id="rId28" Type="http://schemas.openxmlformats.org/officeDocument/2006/relationships/customXml" Target="../ink/ink169.xml"/><Relationship Id="rId10" Type="http://schemas.openxmlformats.org/officeDocument/2006/relationships/customXml" Target="../ink/ink160.xml"/><Relationship Id="rId19" Type="http://schemas.openxmlformats.org/officeDocument/2006/relationships/image" Target="../media/image205.png"/><Relationship Id="rId31" Type="http://schemas.openxmlformats.org/officeDocument/2006/relationships/image" Target="../media/image211.png"/><Relationship Id="rId4" Type="http://schemas.openxmlformats.org/officeDocument/2006/relationships/customXml" Target="../ink/ink157.xml"/><Relationship Id="rId9" Type="http://schemas.openxmlformats.org/officeDocument/2006/relationships/image" Target="../media/image200.png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image" Target="../media/image209.png"/><Relationship Id="rId30" Type="http://schemas.openxmlformats.org/officeDocument/2006/relationships/customXml" Target="../ink/ink170.xml"/><Relationship Id="rId8" Type="http://schemas.openxmlformats.org/officeDocument/2006/relationships/customXml" Target="../ink/ink1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8.xml"/><Relationship Id="rId18" Type="http://schemas.openxmlformats.org/officeDocument/2006/relationships/image" Target="../media/image35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32.png"/><Relationship Id="rId17" Type="http://schemas.openxmlformats.org/officeDocument/2006/relationships/customXml" Target="../ink/ink10.xml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6.xml"/><Relationship Id="rId1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png"/><Relationship Id="rId18" Type="http://schemas.openxmlformats.org/officeDocument/2006/relationships/customXml" Target="../ink/ink180.xml"/><Relationship Id="rId26" Type="http://schemas.openxmlformats.org/officeDocument/2006/relationships/customXml" Target="../ink/ink184.xml"/><Relationship Id="rId39" Type="http://schemas.openxmlformats.org/officeDocument/2006/relationships/image" Target="../media/image231.png"/><Relationship Id="rId21" Type="http://schemas.openxmlformats.org/officeDocument/2006/relationships/image" Target="../media/image222.png"/><Relationship Id="rId34" Type="http://schemas.openxmlformats.org/officeDocument/2006/relationships/customXml" Target="../ink/ink188.xml"/><Relationship Id="rId42" Type="http://schemas.openxmlformats.org/officeDocument/2006/relationships/customXml" Target="../ink/ink192.xml"/><Relationship Id="rId47" Type="http://schemas.openxmlformats.org/officeDocument/2006/relationships/image" Target="../media/image235.png"/><Relationship Id="rId7" Type="http://schemas.openxmlformats.org/officeDocument/2006/relationships/image" Target="../media/image215.png"/><Relationship Id="rId2" Type="http://schemas.openxmlformats.org/officeDocument/2006/relationships/customXml" Target="../ink/ink172.xml"/><Relationship Id="rId16" Type="http://schemas.openxmlformats.org/officeDocument/2006/relationships/customXml" Target="../ink/ink179.xml"/><Relationship Id="rId29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4.xml"/><Relationship Id="rId11" Type="http://schemas.openxmlformats.org/officeDocument/2006/relationships/image" Target="../media/image217.png"/><Relationship Id="rId24" Type="http://schemas.openxmlformats.org/officeDocument/2006/relationships/customXml" Target="../ink/ink183.xml"/><Relationship Id="rId32" Type="http://schemas.openxmlformats.org/officeDocument/2006/relationships/customXml" Target="../ink/ink187.xml"/><Relationship Id="rId37" Type="http://schemas.openxmlformats.org/officeDocument/2006/relationships/image" Target="../media/image230.png"/><Relationship Id="rId40" Type="http://schemas.openxmlformats.org/officeDocument/2006/relationships/customXml" Target="../ink/ink191.xml"/><Relationship Id="rId45" Type="http://schemas.openxmlformats.org/officeDocument/2006/relationships/image" Target="../media/image234.png"/><Relationship Id="rId5" Type="http://schemas.openxmlformats.org/officeDocument/2006/relationships/image" Target="../media/image214.png"/><Relationship Id="rId15" Type="http://schemas.openxmlformats.org/officeDocument/2006/relationships/image" Target="../media/image219.png"/><Relationship Id="rId23" Type="http://schemas.openxmlformats.org/officeDocument/2006/relationships/image" Target="../media/image223.png"/><Relationship Id="rId28" Type="http://schemas.openxmlformats.org/officeDocument/2006/relationships/customXml" Target="../ink/ink185.xml"/><Relationship Id="rId36" Type="http://schemas.openxmlformats.org/officeDocument/2006/relationships/customXml" Target="../ink/ink189.xml"/><Relationship Id="rId10" Type="http://schemas.openxmlformats.org/officeDocument/2006/relationships/customXml" Target="../ink/ink176.xml"/><Relationship Id="rId19" Type="http://schemas.openxmlformats.org/officeDocument/2006/relationships/image" Target="../media/image221.png"/><Relationship Id="rId31" Type="http://schemas.openxmlformats.org/officeDocument/2006/relationships/image" Target="../media/image227.png"/><Relationship Id="rId44" Type="http://schemas.openxmlformats.org/officeDocument/2006/relationships/customXml" Target="../ink/ink193.xml"/><Relationship Id="rId4" Type="http://schemas.openxmlformats.org/officeDocument/2006/relationships/customXml" Target="../ink/ink173.xml"/><Relationship Id="rId9" Type="http://schemas.openxmlformats.org/officeDocument/2006/relationships/image" Target="../media/image216.png"/><Relationship Id="rId14" Type="http://schemas.openxmlformats.org/officeDocument/2006/relationships/customXml" Target="../ink/ink178.xml"/><Relationship Id="rId22" Type="http://schemas.openxmlformats.org/officeDocument/2006/relationships/customXml" Target="../ink/ink182.xml"/><Relationship Id="rId27" Type="http://schemas.openxmlformats.org/officeDocument/2006/relationships/image" Target="../media/image225.png"/><Relationship Id="rId30" Type="http://schemas.openxmlformats.org/officeDocument/2006/relationships/customXml" Target="../ink/ink186.xml"/><Relationship Id="rId35" Type="http://schemas.openxmlformats.org/officeDocument/2006/relationships/image" Target="../media/image229.png"/><Relationship Id="rId43" Type="http://schemas.openxmlformats.org/officeDocument/2006/relationships/image" Target="../media/image233.png"/><Relationship Id="rId8" Type="http://schemas.openxmlformats.org/officeDocument/2006/relationships/customXml" Target="../ink/ink175.xml"/><Relationship Id="rId3" Type="http://schemas.openxmlformats.org/officeDocument/2006/relationships/image" Target="../media/image213.png"/><Relationship Id="rId12" Type="http://schemas.openxmlformats.org/officeDocument/2006/relationships/customXml" Target="../ink/ink177.xml"/><Relationship Id="rId17" Type="http://schemas.openxmlformats.org/officeDocument/2006/relationships/image" Target="../media/image220.png"/><Relationship Id="rId25" Type="http://schemas.openxmlformats.org/officeDocument/2006/relationships/image" Target="../media/image224.png"/><Relationship Id="rId33" Type="http://schemas.openxmlformats.org/officeDocument/2006/relationships/image" Target="../media/image228.png"/><Relationship Id="rId38" Type="http://schemas.openxmlformats.org/officeDocument/2006/relationships/customXml" Target="../ink/ink190.xml"/><Relationship Id="rId46" Type="http://schemas.openxmlformats.org/officeDocument/2006/relationships/customXml" Target="../ink/ink194.xml"/><Relationship Id="rId20" Type="http://schemas.openxmlformats.org/officeDocument/2006/relationships/customXml" Target="../ink/ink181.xml"/><Relationship Id="rId41" Type="http://schemas.openxmlformats.org/officeDocument/2006/relationships/image" Target="../media/image23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6.png"/><Relationship Id="rId18" Type="http://schemas.openxmlformats.org/officeDocument/2006/relationships/customXml" Target="../ink/ink203.xml"/><Relationship Id="rId26" Type="http://schemas.openxmlformats.org/officeDocument/2006/relationships/customXml" Target="../ink/ink207.xml"/><Relationship Id="rId39" Type="http://schemas.openxmlformats.org/officeDocument/2006/relationships/image" Target="../media/image249.png"/><Relationship Id="rId21" Type="http://schemas.openxmlformats.org/officeDocument/2006/relationships/image" Target="../media/image240.png"/><Relationship Id="rId34" Type="http://schemas.openxmlformats.org/officeDocument/2006/relationships/customXml" Target="../ink/ink211.xml"/><Relationship Id="rId42" Type="http://schemas.openxmlformats.org/officeDocument/2006/relationships/customXml" Target="../ink/ink215.xml"/><Relationship Id="rId47" Type="http://schemas.openxmlformats.org/officeDocument/2006/relationships/image" Target="../media/image253.png"/><Relationship Id="rId50" Type="http://schemas.openxmlformats.org/officeDocument/2006/relationships/customXml" Target="../ink/ink219.xml"/><Relationship Id="rId55" Type="http://schemas.openxmlformats.org/officeDocument/2006/relationships/image" Target="../media/image257.png"/><Relationship Id="rId7" Type="http://schemas.openxmlformats.org/officeDocument/2006/relationships/image" Target="../media/image216.png"/><Relationship Id="rId2" Type="http://schemas.openxmlformats.org/officeDocument/2006/relationships/customXml" Target="../ink/ink195.xml"/><Relationship Id="rId16" Type="http://schemas.openxmlformats.org/officeDocument/2006/relationships/customXml" Target="../ink/ink202.xml"/><Relationship Id="rId29" Type="http://schemas.openxmlformats.org/officeDocument/2006/relationships/image" Target="../media/image244.png"/><Relationship Id="rId11" Type="http://schemas.openxmlformats.org/officeDocument/2006/relationships/image" Target="../media/image219.png"/><Relationship Id="rId24" Type="http://schemas.openxmlformats.org/officeDocument/2006/relationships/customXml" Target="../ink/ink206.xml"/><Relationship Id="rId32" Type="http://schemas.openxmlformats.org/officeDocument/2006/relationships/customXml" Target="../ink/ink210.xml"/><Relationship Id="rId37" Type="http://schemas.openxmlformats.org/officeDocument/2006/relationships/image" Target="../media/image248.png"/><Relationship Id="rId40" Type="http://schemas.openxmlformats.org/officeDocument/2006/relationships/customXml" Target="../ink/ink214.xml"/><Relationship Id="rId45" Type="http://schemas.openxmlformats.org/officeDocument/2006/relationships/image" Target="../media/image252.png"/><Relationship Id="rId53" Type="http://schemas.openxmlformats.org/officeDocument/2006/relationships/image" Target="../media/image256.png"/><Relationship Id="rId5" Type="http://schemas.openxmlformats.org/officeDocument/2006/relationships/image" Target="../media/image215.png"/><Relationship Id="rId10" Type="http://schemas.openxmlformats.org/officeDocument/2006/relationships/customXml" Target="../ink/ink199.xml"/><Relationship Id="rId19" Type="http://schemas.openxmlformats.org/officeDocument/2006/relationships/image" Target="../media/image239.png"/><Relationship Id="rId31" Type="http://schemas.openxmlformats.org/officeDocument/2006/relationships/image" Target="../media/image245.png"/><Relationship Id="rId44" Type="http://schemas.openxmlformats.org/officeDocument/2006/relationships/customXml" Target="../ink/ink216.xml"/><Relationship Id="rId52" Type="http://schemas.openxmlformats.org/officeDocument/2006/relationships/customXml" Target="../ink/ink220.xml"/><Relationship Id="rId4" Type="http://schemas.openxmlformats.org/officeDocument/2006/relationships/customXml" Target="../ink/ink196.xml"/><Relationship Id="rId9" Type="http://schemas.openxmlformats.org/officeDocument/2006/relationships/image" Target="../media/image218.png"/><Relationship Id="rId14" Type="http://schemas.openxmlformats.org/officeDocument/2006/relationships/customXml" Target="../ink/ink201.xml"/><Relationship Id="rId22" Type="http://schemas.openxmlformats.org/officeDocument/2006/relationships/customXml" Target="../ink/ink205.xml"/><Relationship Id="rId27" Type="http://schemas.openxmlformats.org/officeDocument/2006/relationships/image" Target="../media/image243.png"/><Relationship Id="rId30" Type="http://schemas.openxmlformats.org/officeDocument/2006/relationships/customXml" Target="../ink/ink209.xml"/><Relationship Id="rId35" Type="http://schemas.openxmlformats.org/officeDocument/2006/relationships/image" Target="../media/image247.png"/><Relationship Id="rId43" Type="http://schemas.openxmlformats.org/officeDocument/2006/relationships/image" Target="../media/image251.png"/><Relationship Id="rId48" Type="http://schemas.openxmlformats.org/officeDocument/2006/relationships/customXml" Target="../ink/ink218.xml"/><Relationship Id="rId8" Type="http://schemas.openxmlformats.org/officeDocument/2006/relationships/customXml" Target="../ink/ink198.xml"/><Relationship Id="rId51" Type="http://schemas.openxmlformats.org/officeDocument/2006/relationships/image" Target="../media/image255.png"/><Relationship Id="rId3" Type="http://schemas.openxmlformats.org/officeDocument/2006/relationships/image" Target="../media/image214.png"/><Relationship Id="rId12" Type="http://schemas.openxmlformats.org/officeDocument/2006/relationships/customXml" Target="../ink/ink200.xml"/><Relationship Id="rId17" Type="http://schemas.openxmlformats.org/officeDocument/2006/relationships/image" Target="../media/image238.png"/><Relationship Id="rId25" Type="http://schemas.openxmlformats.org/officeDocument/2006/relationships/image" Target="../media/image242.png"/><Relationship Id="rId33" Type="http://schemas.openxmlformats.org/officeDocument/2006/relationships/image" Target="../media/image246.png"/><Relationship Id="rId38" Type="http://schemas.openxmlformats.org/officeDocument/2006/relationships/customXml" Target="../ink/ink213.xml"/><Relationship Id="rId46" Type="http://schemas.openxmlformats.org/officeDocument/2006/relationships/customXml" Target="../ink/ink217.xml"/><Relationship Id="rId20" Type="http://schemas.openxmlformats.org/officeDocument/2006/relationships/customXml" Target="../ink/ink204.xml"/><Relationship Id="rId41" Type="http://schemas.openxmlformats.org/officeDocument/2006/relationships/image" Target="../media/image250.png"/><Relationship Id="rId54" Type="http://schemas.openxmlformats.org/officeDocument/2006/relationships/customXml" Target="../ink/ink2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7.xml"/><Relationship Id="rId15" Type="http://schemas.openxmlformats.org/officeDocument/2006/relationships/image" Target="../media/image237.png"/><Relationship Id="rId23" Type="http://schemas.openxmlformats.org/officeDocument/2006/relationships/image" Target="../media/image241.png"/><Relationship Id="rId28" Type="http://schemas.openxmlformats.org/officeDocument/2006/relationships/customXml" Target="../ink/ink208.xml"/><Relationship Id="rId36" Type="http://schemas.openxmlformats.org/officeDocument/2006/relationships/customXml" Target="../ink/ink212.xml"/><Relationship Id="rId49" Type="http://schemas.openxmlformats.org/officeDocument/2006/relationships/image" Target="../media/image2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5.xml"/><Relationship Id="rId13" Type="http://schemas.openxmlformats.org/officeDocument/2006/relationships/image" Target="../media/image263.png"/><Relationship Id="rId3" Type="http://schemas.openxmlformats.org/officeDocument/2006/relationships/image" Target="../media/image258.png"/><Relationship Id="rId7" Type="http://schemas.openxmlformats.org/officeDocument/2006/relationships/image" Target="../media/image260.png"/><Relationship Id="rId12" Type="http://schemas.openxmlformats.org/officeDocument/2006/relationships/customXml" Target="../ink/ink227.xml"/><Relationship Id="rId2" Type="http://schemas.openxmlformats.org/officeDocument/2006/relationships/customXml" Target="../ink/ink2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4.xml"/><Relationship Id="rId11" Type="http://schemas.openxmlformats.org/officeDocument/2006/relationships/image" Target="../media/image262.png"/><Relationship Id="rId5" Type="http://schemas.openxmlformats.org/officeDocument/2006/relationships/image" Target="../media/image259.png"/><Relationship Id="rId10" Type="http://schemas.openxmlformats.org/officeDocument/2006/relationships/customXml" Target="../ink/ink226.xml"/><Relationship Id="rId4" Type="http://schemas.openxmlformats.org/officeDocument/2006/relationships/customXml" Target="../ink/ink223.xml"/><Relationship Id="rId9" Type="http://schemas.openxmlformats.org/officeDocument/2006/relationships/image" Target="../media/image2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customXml" Target="../ink/ink229.xml"/><Relationship Id="rId7" Type="http://schemas.openxmlformats.org/officeDocument/2006/relationships/customXml" Target="../ink/ink2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5" Type="http://schemas.openxmlformats.org/officeDocument/2006/relationships/customXml" Target="../ink/ink230.xml"/><Relationship Id="rId10" Type="http://schemas.openxmlformats.org/officeDocument/2006/relationships/image" Target="../media/image270.png"/><Relationship Id="rId4" Type="http://schemas.openxmlformats.org/officeDocument/2006/relationships/image" Target="../media/image267.png"/><Relationship Id="rId9" Type="http://schemas.openxmlformats.org/officeDocument/2006/relationships/customXml" Target="../ink/ink2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7.png"/><Relationship Id="rId3" Type="http://schemas.openxmlformats.org/officeDocument/2006/relationships/image" Target="../media/image271.png"/><Relationship Id="rId7" Type="http://schemas.openxmlformats.org/officeDocument/2006/relationships/customXml" Target="../ink/ink235.xml"/><Relationship Id="rId12" Type="http://schemas.openxmlformats.org/officeDocument/2006/relationships/customXml" Target="../ink/ink237.xml"/><Relationship Id="rId17" Type="http://schemas.openxmlformats.org/officeDocument/2006/relationships/image" Target="../media/image279.png"/><Relationship Id="rId2" Type="http://schemas.openxmlformats.org/officeDocument/2006/relationships/customXml" Target="../ink/ink233.xml"/><Relationship Id="rId16" Type="http://schemas.openxmlformats.org/officeDocument/2006/relationships/customXml" Target="../ink/ink2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6.png"/><Relationship Id="rId5" Type="http://schemas.openxmlformats.org/officeDocument/2006/relationships/image" Target="../media/image272.png"/><Relationship Id="rId15" Type="http://schemas.openxmlformats.org/officeDocument/2006/relationships/image" Target="../media/image278.png"/><Relationship Id="rId10" Type="http://schemas.openxmlformats.org/officeDocument/2006/relationships/customXml" Target="../ink/ink236.xml"/><Relationship Id="rId4" Type="http://schemas.openxmlformats.org/officeDocument/2006/relationships/customXml" Target="../ink/ink234.xml"/><Relationship Id="rId9" Type="http://schemas.openxmlformats.org/officeDocument/2006/relationships/image" Target="../media/image22.png"/><Relationship Id="rId14" Type="http://schemas.openxmlformats.org/officeDocument/2006/relationships/customXml" Target="../ink/ink2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2.png"/><Relationship Id="rId5" Type="http://schemas.openxmlformats.org/officeDocument/2006/relationships/customXml" Target="../ink/ink241.xml"/><Relationship Id="rId4" Type="http://schemas.openxmlformats.org/officeDocument/2006/relationships/image" Target="../media/image28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34" Type="http://schemas.openxmlformats.org/officeDocument/2006/relationships/image" Target="../media/image51.png"/><Relationship Id="rId7" Type="http://schemas.openxmlformats.org/officeDocument/2006/relationships/customXml" Target="../ink/ink13.xml"/><Relationship Id="rId12" Type="http://schemas.openxmlformats.org/officeDocument/2006/relationships/image" Target="../media/image40.png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2" Type="http://schemas.openxmlformats.org/officeDocument/2006/relationships/image" Target="../media/image2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29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customXml" Target="../ink/ink15.xml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" Type="http://schemas.openxmlformats.org/officeDocument/2006/relationships/image" Target="../media/image36.png"/><Relationship Id="rId9" Type="http://schemas.openxmlformats.org/officeDocument/2006/relationships/customXml" Target="../ink/ink14.xml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customXml" Target="../ink/ink23.xml"/><Relationship Id="rId30" Type="http://schemas.openxmlformats.org/officeDocument/2006/relationships/image" Target="../media/image49.png"/><Relationship Id="rId35" Type="http://schemas.openxmlformats.org/officeDocument/2006/relationships/customXml" Target="../ink/ink27.xml"/><Relationship Id="rId8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7.xml"/><Relationship Id="rId18" Type="http://schemas.openxmlformats.org/officeDocument/2006/relationships/image" Target="../media/image292.png"/><Relationship Id="rId26" Type="http://schemas.openxmlformats.org/officeDocument/2006/relationships/image" Target="../media/image296.png"/><Relationship Id="rId39" Type="http://schemas.openxmlformats.org/officeDocument/2006/relationships/customXml" Target="../ink/ink260.xml"/><Relationship Id="rId21" Type="http://schemas.openxmlformats.org/officeDocument/2006/relationships/customXml" Target="../ink/ink251.xml"/><Relationship Id="rId34" Type="http://schemas.openxmlformats.org/officeDocument/2006/relationships/image" Target="../media/image300.png"/><Relationship Id="rId42" Type="http://schemas.openxmlformats.org/officeDocument/2006/relationships/image" Target="../media/image304.png"/><Relationship Id="rId47" Type="http://schemas.openxmlformats.org/officeDocument/2006/relationships/customXml" Target="../ink/ink264.xml"/><Relationship Id="rId7" Type="http://schemas.openxmlformats.org/officeDocument/2006/relationships/customXml" Target="../ink/ink244.xml"/><Relationship Id="rId2" Type="http://schemas.openxmlformats.org/officeDocument/2006/relationships/image" Target="../media/image27.png"/><Relationship Id="rId16" Type="http://schemas.openxmlformats.org/officeDocument/2006/relationships/image" Target="../media/image291.png"/><Relationship Id="rId29" Type="http://schemas.openxmlformats.org/officeDocument/2006/relationships/customXml" Target="../ink/ink2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png"/><Relationship Id="rId11" Type="http://schemas.openxmlformats.org/officeDocument/2006/relationships/customXml" Target="../ink/ink246.xml"/><Relationship Id="rId24" Type="http://schemas.openxmlformats.org/officeDocument/2006/relationships/image" Target="../media/image295.png"/><Relationship Id="rId32" Type="http://schemas.openxmlformats.org/officeDocument/2006/relationships/image" Target="../media/image299.png"/><Relationship Id="rId37" Type="http://schemas.openxmlformats.org/officeDocument/2006/relationships/customXml" Target="../ink/ink259.xml"/><Relationship Id="rId40" Type="http://schemas.openxmlformats.org/officeDocument/2006/relationships/image" Target="../media/image303.png"/><Relationship Id="rId45" Type="http://schemas.openxmlformats.org/officeDocument/2006/relationships/customXml" Target="../ink/ink263.xml"/><Relationship Id="rId5" Type="http://schemas.openxmlformats.org/officeDocument/2006/relationships/customXml" Target="../ink/ink243.xml"/><Relationship Id="rId15" Type="http://schemas.openxmlformats.org/officeDocument/2006/relationships/customXml" Target="../ink/ink248.xml"/><Relationship Id="rId23" Type="http://schemas.openxmlformats.org/officeDocument/2006/relationships/customXml" Target="../ink/ink252.xml"/><Relationship Id="rId28" Type="http://schemas.openxmlformats.org/officeDocument/2006/relationships/image" Target="../media/image297.png"/><Relationship Id="rId36" Type="http://schemas.openxmlformats.org/officeDocument/2006/relationships/image" Target="../media/image301.png"/><Relationship Id="rId10" Type="http://schemas.openxmlformats.org/officeDocument/2006/relationships/image" Target="../media/image288.png"/><Relationship Id="rId19" Type="http://schemas.openxmlformats.org/officeDocument/2006/relationships/customXml" Target="../ink/ink250.xml"/><Relationship Id="rId31" Type="http://schemas.openxmlformats.org/officeDocument/2006/relationships/customXml" Target="../ink/ink256.xml"/><Relationship Id="rId44" Type="http://schemas.openxmlformats.org/officeDocument/2006/relationships/image" Target="../media/image305.png"/><Relationship Id="rId4" Type="http://schemas.openxmlformats.org/officeDocument/2006/relationships/image" Target="../media/image285.png"/><Relationship Id="rId9" Type="http://schemas.openxmlformats.org/officeDocument/2006/relationships/customXml" Target="../ink/ink245.xml"/><Relationship Id="rId14" Type="http://schemas.openxmlformats.org/officeDocument/2006/relationships/image" Target="../media/image290.png"/><Relationship Id="rId22" Type="http://schemas.openxmlformats.org/officeDocument/2006/relationships/image" Target="../media/image294.png"/><Relationship Id="rId27" Type="http://schemas.openxmlformats.org/officeDocument/2006/relationships/customXml" Target="../ink/ink254.xml"/><Relationship Id="rId30" Type="http://schemas.openxmlformats.org/officeDocument/2006/relationships/image" Target="../media/image298.png"/><Relationship Id="rId35" Type="http://schemas.openxmlformats.org/officeDocument/2006/relationships/customXml" Target="../ink/ink258.xml"/><Relationship Id="rId43" Type="http://schemas.openxmlformats.org/officeDocument/2006/relationships/customXml" Target="../ink/ink262.xml"/><Relationship Id="rId48" Type="http://schemas.openxmlformats.org/officeDocument/2006/relationships/image" Target="../media/image307.png"/><Relationship Id="rId8" Type="http://schemas.openxmlformats.org/officeDocument/2006/relationships/image" Target="../media/image287.png"/><Relationship Id="rId3" Type="http://schemas.openxmlformats.org/officeDocument/2006/relationships/customXml" Target="../ink/ink242.xml"/><Relationship Id="rId12" Type="http://schemas.openxmlformats.org/officeDocument/2006/relationships/image" Target="../media/image289.png"/><Relationship Id="rId17" Type="http://schemas.openxmlformats.org/officeDocument/2006/relationships/customXml" Target="../ink/ink249.xml"/><Relationship Id="rId25" Type="http://schemas.openxmlformats.org/officeDocument/2006/relationships/customXml" Target="../ink/ink253.xml"/><Relationship Id="rId33" Type="http://schemas.openxmlformats.org/officeDocument/2006/relationships/customXml" Target="../ink/ink257.xml"/><Relationship Id="rId38" Type="http://schemas.openxmlformats.org/officeDocument/2006/relationships/image" Target="../media/image302.png"/><Relationship Id="rId46" Type="http://schemas.openxmlformats.org/officeDocument/2006/relationships/image" Target="../media/image306.png"/><Relationship Id="rId20" Type="http://schemas.openxmlformats.org/officeDocument/2006/relationships/image" Target="../media/image293.png"/><Relationship Id="rId41" Type="http://schemas.openxmlformats.org/officeDocument/2006/relationships/customXml" Target="../ink/ink26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66.png"/><Relationship Id="rId7" Type="http://schemas.openxmlformats.org/officeDocument/2006/relationships/customXml" Target="../ink/ink266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customXml" Target="../ink/ink265.xml"/><Relationship Id="rId10" Type="http://schemas.openxmlformats.org/officeDocument/2006/relationships/image" Target="../media/image312.png"/><Relationship Id="rId4" Type="http://schemas.openxmlformats.org/officeDocument/2006/relationships/image" Target="../media/image27.png"/><Relationship Id="rId9" Type="http://schemas.openxmlformats.org/officeDocument/2006/relationships/customXml" Target="../ink/ink267.xml"/></Relationships>
</file>

<file path=ppt/slides/_rels/slide3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19.png"/><Relationship Id="rId26" Type="http://schemas.openxmlformats.org/officeDocument/2006/relationships/image" Target="../media/image97.emf"/><Relationship Id="rId39" Type="http://schemas.openxmlformats.org/officeDocument/2006/relationships/customXml" Target="../ink/ink278.xml"/><Relationship Id="rId3" Type="http://schemas.openxmlformats.org/officeDocument/2006/relationships/customXml" Target="../ink/ink268.xml"/><Relationship Id="rId34" Type="http://schemas.openxmlformats.org/officeDocument/2006/relationships/image" Target="../media/image101.emf"/><Relationship Id="rId42" Type="http://schemas.openxmlformats.org/officeDocument/2006/relationships/image" Target="../media/image105.emf"/><Relationship Id="rId47" Type="http://schemas.openxmlformats.org/officeDocument/2006/relationships/customXml" Target="../ink/ink282.xml"/><Relationship Id="rId50" Type="http://schemas.openxmlformats.org/officeDocument/2006/relationships/image" Target="../media/image109.emf"/><Relationship Id="rId25" Type="http://schemas.openxmlformats.org/officeDocument/2006/relationships/customXml" Target="../ink/ink271.xml"/><Relationship Id="rId33" Type="http://schemas.openxmlformats.org/officeDocument/2006/relationships/customXml" Target="../ink/ink275.xml"/><Relationship Id="rId38" Type="http://schemas.openxmlformats.org/officeDocument/2006/relationships/image" Target="../media/image103.emf"/><Relationship Id="rId46" Type="http://schemas.openxmlformats.org/officeDocument/2006/relationships/image" Target="../media/image107.emf"/><Relationship Id="rId2" Type="http://schemas.openxmlformats.org/officeDocument/2006/relationships/image" Target="../media/image27.png"/><Relationship Id="rId29" Type="http://schemas.openxmlformats.org/officeDocument/2006/relationships/customXml" Target="../ink/ink273.xml"/><Relationship Id="rId41" Type="http://schemas.openxmlformats.org/officeDocument/2006/relationships/customXml" Target="../ink/ink279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96.emf"/><Relationship Id="rId32" Type="http://schemas.openxmlformats.org/officeDocument/2006/relationships/image" Target="../media/image100.emf"/><Relationship Id="rId37" Type="http://schemas.openxmlformats.org/officeDocument/2006/relationships/customXml" Target="../ink/ink277.xml"/><Relationship Id="rId40" Type="http://schemas.openxmlformats.org/officeDocument/2006/relationships/image" Target="../media/image104.emf"/><Relationship Id="rId45" Type="http://schemas.openxmlformats.org/officeDocument/2006/relationships/customXml" Target="../ink/ink281.xml"/><Relationship Id="rId23" Type="http://schemas.openxmlformats.org/officeDocument/2006/relationships/customXml" Target="../ink/ink270.xml"/><Relationship Id="rId28" Type="http://schemas.openxmlformats.org/officeDocument/2006/relationships/image" Target="../media/image98.emf"/><Relationship Id="rId36" Type="http://schemas.openxmlformats.org/officeDocument/2006/relationships/image" Target="../media/image102.emf"/><Relationship Id="rId49" Type="http://schemas.openxmlformats.org/officeDocument/2006/relationships/customXml" Target="../ink/ink283.xml"/><Relationship Id="rId19" Type="http://schemas.openxmlformats.org/officeDocument/2006/relationships/customXml" Target="../ink/ink269.xml"/><Relationship Id="rId31" Type="http://schemas.openxmlformats.org/officeDocument/2006/relationships/customXml" Target="../ink/ink274.xml"/><Relationship Id="rId44" Type="http://schemas.openxmlformats.org/officeDocument/2006/relationships/image" Target="../media/image106.emf"/><Relationship Id="rId52" Type="http://schemas.openxmlformats.org/officeDocument/2006/relationships/image" Target="../media/image110.emf"/><Relationship Id="rId22" Type="http://schemas.openxmlformats.org/officeDocument/2006/relationships/image" Target="../media/image321.png"/><Relationship Id="rId27" Type="http://schemas.openxmlformats.org/officeDocument/2006/relationships/customXml" Target="../ink/ink272.xml"/><Relationship Id="rId30" Type="http://schemas.openxmlformats.org/officeDocument/2006/relationships/image" Target="../media/image99.emf"/><Relationship Id="rId35" Type="http://schemas.openxmlformats.org/officeDocument/2006/relationships/customXml" Target="../ink/ink276.xml"/><Relationship Id="rId43" Type="http://schemas.openxmlformats.org/officeDocument/2006/relationships/customXml" Target="../ink/ink280.xml"/><Relationship Id="rId48" Type="http://schemas.openxmlformats.org/officeDocument/2006/relationships/image" Target="../media/image108.emf"/><Relationship Id="rId51" Type="http://schemas.openxmlformats.org/officeDocument/2006/relationships/customXml" Target="../ink/ink28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customXml" Target="../ink/ink290.xml"/><Relationship Id="rId3" Type="http://schemas.openxmlformats.org/officeDocument/2006/relationships/customXml" Target="../ink/ink285.xml"/><Relationship Id="rId7" Type="http://schemas.openxmlformats.org/officeDocument/2006/relationships/customXml" Target="../ink/ink287.xml"/><Relationship Id="rId12" Type="http://schemas.openxmlformats.org/officeDocument/2006/relationships/image" Target="../media/image328.png"/><Relationship Id="rId2" Type="http://schemas.openxmlformats.org/officeDocument/2006/relationships/image" Target="../media/image72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5.png"/><Relationship Id="rId11" Type="http://schemas.openxmlformats.org/officeDocument/2006/relationships/customXml" Target="../ink/ink289.xml"/><Relationship Id="rId5" Type="http://schemas.openxmlformats.org/officeDocument/2006/relationships/customXml" Target="../ink/ink286.xml"/><Relationship Id="rId15" Type="http://schemas.openxmlformats.org/officeDocument/2006/relationships/customXml" Target="../ink/ink291.xml"/><Relationship Id="rId10" Type="http://schemas.openxmlformats.org/officeDocument/2006/relationships/image" Target="../media/image327.png"/><Relationship Id="rId4" Type="http://schemas.openxmlformats.org/officeDocument/2006/relationships/image" Target="../media/image324.png"/><Relationship Id="rId9" Type="http://schemas.openxmlformats.org/officeDocument/2006/relationships/customXml" Target="../ink/ink288.xml"/><Relationship Id="rId14" Type="http://schemas.openxmlformats.org/officeDocument/2006/relationships/image" Target="../media/image3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4.xml"/><Relationship Id="rId13" Type="http://schemas.openxmlformats.org/officeDocument/2006/relationships/image" Target="../media/image337.png"/><Relationship Id="rId18" Type="http://schemas.openxmlformats.org/officeDocument/2006/relationships/customXml" Target="../ink/ink299.xml"/><Relationship Id="rId3" Type="http://schemas.openxmlformats.org/officeDocument/2006/relationships/image" Target="../media/image95.png"/><Relationship Id="rId21" Type="http://schemas.openxmlformats.org/officeDocument/2006/relationships/image" Target="../media/image341.png"/><Relationship Id="rId7" Type="http://schemas.openxmlformats.org/officeDocument/2006/relationships/image" Target="../media/image334.png"/><Relationship Id="rId12" Type="http://schemas.openxmlformats.org/officeDocument/2006/relationships/customXml" Target="../ink/ink296.xml"/><Relationship Id="rId17" Type="http://schemas.openxmlformats.org/officeDocument/2006/relationships/image" Target="../media/image339.png"/><Relationship Id="rId2" Type="http://schemas.openxmlformats.org/officeDocument/2006/relationships/image" Target="../media/image77.png"/><Relationship Id="rId16" Type="http://schemas.openxmlformats.org/officeDocument/2006/relationships/customXml" Target="../ink/ink298.xml"/><Relationship Id="rId20" Type="http://schemas.openxmlformats.org/officeDocument/2006/relationships/customXml" Target="../ink/ink30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3.xml"/><Relationship Id="rId11" Type="http://schemas.openxmlformats.org/officeDocument/2006/relationships/image" Target="../media/image336.png"/><Relationship Id="rId5" Type="http://schemas.openxmlformats.org/officeDocument/2006/relationships/image" Target="../media/image333.png"/><Relationship Id="rId15" Type="http://schemas.openxmlformats.org/officeDocument/2006/relationships/image" Target="../media/image338.png"/><Relationship Id="rId10" Type="http://schemas.openxmlformats.org/officeDocument/2006/relationships/customXml" Target="../ink/ink295.xml"/><Relationship Id="rId19" Type="http://schemas.openxmlformats.org/officeDocument/2006/relationships/image" Target="../media/image340.png"/><Relationship Id="rId4" Type="http://schemas.openxmlformats.org/officeDocument/2006/relationships/customXml" Target="../ink/ink292.xml"/><Relationship Id="rId9" Type="http://schemas.openxmlformats.org/officeDocument/2006/relationships/image" Target="../media/image335.png"/><Relationship Id="rId14" Type="http://schemas.openxmlformats.org/officeDocument/2006/relationships/customXml" Target="../ink/ink29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4.xml"/><Relationship Id="rId13" Type="http://schemas.openxmlformats.org/officeDocument/2006/relationships/image" Target="../media/image347.png"/><Relationship Id="rId18" Type="http://schemas.openxmlformats.org/officeDocument/2006/relationships/customXml" Target="../ink/ink309.xml"/><Relationship Id="rId3" Type="http://schemas.openxmlformats.org/officeDocument/2006/relationships/image" Target="../media/image342.png"/><Relationship Id="rId21" Type="http://schemas.openxmlformats.org/officeDocument/2006/relationships/image" Target="../media/image351.png"/><Relationship Id="rId7" Type="http://schemas.openxmlformats.org/officeDocument/2006/relationships/image" Target="../media/image344.png"/><Relationship Id="rId12" Type="http://schemas.openxmlformats.org/officeDocument/2006/relationships/customXml" Target="../ink/ink306.xml"/><Relationship Id="rId17" Type="http://schemas.openxmlformats.org/officeDocument/2006/relationships/image" Target="../media/image349.png"/><Relationship Id="rId25" Type="http://schemas.openxmlformats.org/officeDocument/2006/relationships/image" Target="../media/image353.png"/><Relationship Id="rId2" Type="http://schemas.openxmlformats.org/officeDocument/2006/relationships/customXml" Target="../ink/ink301.xml"/><Relationship Id="rId16" Type="http://schemas.openxmlformats.org/officeDocument/2006/relationships/customXml" Target="../ink/ink308.xml"/><Relationship Id="rId20" Type="http://schemas.openxmlformats.org/officeDocument/2006/relationships/customXml" Target="../ink/ink3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3.xml"/><Relationship Id="rId11" Type="http://schemas.openxmlformats.org/officeDocument/2006/relationships/image" Target="../media/image346.png"/><Relationship Id="rId24" Type="http://schemas.openxmlformats.org/officeDocument/2006/relationships/customXml" Target="../ink/ink312.xml"/><Relationship Id="rId5" Type="http://schemas.openxmlformats.org/officeDocument/2006/relationships/image" Target="../media/image343.png"/><Relationship Id="rId15" Type="http://schemas.openxmlformats.org/officeDocument/2006/relationships/image" Target="../media/image348.png"/><Relationship Id="rId23" Type="http://schemas.openxmlformats.org/officeDocument/2006/relationships/image" Target="../media/image352.png"/><Relationship Id="rId10" Type="http://schemas.openxmlformats.org/officeDocument/2006/relationships/customXml" Target="../ink/ink305.xml"/><Relationship Id="rId19" Type="http://schemas.openxmlformats.org/officeDocument/2006/relationships/image" Target="../media/image350.png"/><Relationship Id="rId4" Type="http://schemas.openxmlformats.org/officeDocument/2006/relationships/customXml" Target="../ink/ink302.xml"/><Relationship Id="rId9" Type="http://schemas.openxmlformats.org/officeDocument/2006/relationships/image" Target="../media/image345.png"/><Relationship Id="rId14" Type="http://schemas.openxmlformats.org/officeDocument/2006/relationships/customXml" Target="../ink/ink307.xml"/><Relationship Id="rId22" Type="http://schemas.openxmlformats.org/officeDocument/2006/relationships/customXml" Target="../ink/ink31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6.xml"/><Relationship Id="rId13" Type="http://schemas.openxmlformats.org/officeDocument/2006/relationships/image" Target="../media/image359.png"/><Relationship Id="rId18" Type="http://schemas.openxmlformats.org/officeDocument/2006/relationships/customXml" Target="../ink/ink321.xml"/><Relationship Id="rId26" Type="http://schemas.openxmlformats.org/officeDocument/2006/relationships/image" Target="../media/image107.png"/><Relationship Id="rId3" Type="http://schemas.openxmlformats.org/officeDocument/2006/relationships/image" Target="../media/image354.png"/><Relationship Id="rId21" Type="http://schemas.openxmlformats.org/officeDocument/2006/relationships/image" Target="../media/image363.png"/><Relationship Id="rId7" Type="http://schemas.openxmlformats.org/officeDocument/2006/relationships/image" Target="../media/image356.png"/><Relationship Id="rId12" Type="http://schemas.openxmlformats.org/officeDocument/2006/relationships/customXml" Target="../ink/ink318.xml"/><Relationship Id="rId17" Type="http://schemas.openxmlformats.org/officeDocument/2006/relationships/image" Target="../media/image361.png"/><Relationship Id="rId25" Type="http://schemas.openxmlformats.org/officeDocument/2006/relationships/image" Target="../media/image365.png"/><Relationship Id="rId2" Type="http://schemas.openxmlformats.org/officeDocument/2006/relationships/customXml" Target="../ink/ink313.xml"/><Relationship Id="rId16" Type="http://schemas.openxmlformats.org/officeDocument/2006/relationships/customXml" Target="../ink/ink320.xml"/><Relationship Id="rId20" Type="http://schemas.openxmlformats.org/officeDocument/2006/relationships/customXml" Target="../ink/ink3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5.xml"/><Relationship Id="rId11" Type="http://schemas.openxmlformats.org/officeDocument/2006/relationships/image" Target="../media/image358.png"/><Relationship Id="rId24" Type="http://schemas.openxmlformats.org/officeDocument/2006/relationships/customXml" Target="../ink/ink324.xml"/><Relationship Id="rId5" Type="http://schemas.openxmlformats.org/officeDocument/2006/relationships/image" Target="../media/image355.png"/><Relationship Id="rId15" Type="http://schemas.openxmlformats.org/officeDocument/2006/relationships/image" Target="../media/image360.png"/><Relationship Id="rId23" Type="http://schemas.openxmlformats.org/officeDocument/2006/relationships/image" Target="../media/image364.png"/><Relationship Id="rId10" Type="http://schemas.openxmlformats.org/officeDocument/2006/relationships/customXml" Target="../ink/ink317.xml"/><Relationship Id="rId19" Type="http://schemas.openxmlformats.org/officeDocument/2006/relationships/image" Target="../media/image362.png"/><Relationship Id="rId4" Type="http://schemas.openxmlformats.org/officeDocument/2006/relationships/customXml" Target="../ink/ink314.xml"/><Relationship Id="rId9" Type="http://schemas.openxmlformats.org/officeDocument/2006/relationships/image" Target="../media/image357.png"/><Relationship Id="rId14" Type="http://schemas.openxmlformats.org/officeDocument/2006/relationships/customXml" Target="../ink/ink319.xml"/><Relationship Id="rId22" Type="http://schemas.openxmlformats.org/officeDocument/2006/relationships/customXml" Target="../ink/ink32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customXml" Target="../ink/ink330.xml"/><Relationship Id="rId18" Type="http://schemas.openxmlformats.org/officeDocument/2006/relationships/image" Target="../media/image143.emf"/><Relationship Id="rId3" Type="http://schemas.openxmlformats.org/officeDocument/2006/relationships/customXml" Target="../ink/ink325.xml"/><Relationship Id="rId7" Type="http://schemas.openxmlformats.org/officeDocument/2006/relationships/customXml" Target="../ink/ink327.xml"/><Relationship Id="rId12" Type="http://schemas.openxmlformats.org/officeDocument/2006/relationships/image" Target="../media/image140.emf"/><Relationship Id="rId17" Type="http://schemas.openxmlformats.org/officeDocument/2006/relationships/customXml" Target="../ink/ink332.xml"/><Relationship Id="rId2" Type="http://schemas.openxmlformats.org/officeDocument/2006/relationships/image" Target="../media/image27.png"/><Relationship Id="rId16" Type="http://schemas.openxmlformats.org/officeDocument/2006/relationships/image" Target="../media/image142.emf"/><Relationship Id="rId20" Type="http://schemas.openxmlformats.org/officeDocument/2006/relationships/image" Target="../media/image1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emf"/><Relationship Id="rId11" Type="http://schemas.openxmlformats.org/officeDocument/2006/relationships/customXml" Target="../ink/ink329.xml"/><Relationship Id="rId5" Type="http://schemas.openxmlformats.org/officeDocument/2006/relationships/customXml" Target="../ink/ink326.xml"/><Relationship Id="rId15" Type="http://schemas.openxmlformats.org/officeDocument/2006/relationships/customXml" Target="../ink/ink331.xml"/><Relationship Id="rId10" Type="http://schemas.openxmlformats.org/officeDocument/2006/relationships/image" Target="../media/image139.emf"/><Relationship Id="rId19" Type="http://schemas.openxmlformats.org/officeDocument/2006/relationships/customXml" Target="../ink/ink333.xml"/><Relationship Id="rId4" Type="http://schemas.openxmlformats.org/officeDocument/2006/relationships/image" Target="../media/image136.emf"/><Relationship Id="rId9" Type="http://schemas.openxmlformats.org/officeDocument/2006/relationships/customXml" Target="../ink/ink328.xml"/><Relationship Id="rId14" Type="http://schemas.openxmlformats.org/officeDocument/2006/relationships/image" Target="../media/image141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9.xml"/><Relationship Id="rId18" Type="http://schemas.openxmlformats.org/officeDocument/2006/relationships/image" Target="../media/image375.png"/><Relationship Id="rId26" Type="http://schemas.openxmlformats.org/officeDocument/2006/relationships/image" Target="../media/image379.png"/><Relationship Id="rId3" Type="http://schemas.openxmlformats.org/officeDocument/2006/relationships/customXml" Target="../ink/ink334.xml"/><Relationship Id="rId21" Type="http://schemas.openxmlformats.org/officeDocument/2006/relationships/customXml" Target="../ink/ink343.xml"/><Relationship Id="rId34" Type="http://schemas.openxmlformats.org/officeDocument/2006/relationships/image" Target="../media/image383.png"/><Relationship Id="rId7" Type="http://schemas.openxmlformats.org/officeDocument/2006/relationships/customXml" Target="../ink/ink336.xml"/><Relationship Id="rId12" Type="http://schemas.openxmlformats.org/officeDocument/2006/relationships/image" Target="../media/image372.png"/><Relationship Id="rId17" Type="http://schemas.openxmlformats.org/officeDocument/2006/relationships/customXml" Target="../ink/ink341.xml"/><Relationship Id="rId25" Type="http://schemas.openxmlformats.org/officeDocument/2006/relationships/customXml" Target="../ink/ink345.xml"/><Relationship Id="rId33" Type="http://schemas.openxmlformats.org/officeDocument/2006/relationships/customXml" Target="../ink/ink349.xml"/><Relationship Id="rId2" Type="http://schemas.openxmlformats.org/officeDocument/2006/relationships/image" Target="../media/image118.png"/><Relationship Id="rId16" Type="http://schemas.openxmlformats.org/officeDocument/2006/relationships/image" Target="../media/image374.png"/><Relationship Id="rId20" Type="http://schemas.openxmlformats.org/officeDocument/2006/relationships/image" Target="../media/image376.png"/><Relationship Id="rId29" Type="http://schemas.openxmlformats.org/officeDocument/2006/relationships/customXml" Target="../ink/ink3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9.png"/><Relationship Id="rId11" Type="http://schemas.openxmlformats.org/officeDocument/2006/relationships/customXml" Target="../ink/ink338.xml"/><Relationship Id="rId24" Type="http://schemas.openxmlformats.org/officeDocument/2006/relationships/image" Target="../media/image378.png"/><Relationship Id="rId32" Type="http://schemas.openxmlformats.org/officeDocument/2006/relationships/image" Target="../media/image382.png"/><Relationship Id="rId5" Type="http://schemas.openxmlformats.org/officeDocument/2006/relationships/customXml" Target="../ink/ink335.xml"/><Relationship Id="rId15" Type="http://schemas.openxmlformats.org/officeDocument/2006/relationships/customXml" Target="../ink/ink340.xml"/><Relationship Id="rId23" Type="http://schemas.openxmlformats.org/officeDocument/2006/relationships/customXml" Target="../ink/ink344.xml"/><Relationship Id="rId28" Type="http://schemas.openxmlformats.org/officeDocument/2006/relationships/image" Target="../media/image380.png"/><Relationship Id="rId36" Type="http://schemas.openxmlformats.org/officeDocument/2006/relationships/image" Target="../media/image384.png"/><Relationship Id="rId10" Type="http://schemas.openxmlformats.org/officeDocument/2006/relationships/image" Target="../media/image371.png"/><Relationship Id="rId19" Type="http://schemas.openxmlformats.org/officeDocument/2006/relationships/customXml" Target="../ink/ink342.xml"/><Relationship Id="rId31" Type="http://schemas.openxmlformats.org/officeDocument/2006/relationships/customXml" Target="../ink/ink348.xml"/><Relationship Id="rId4" Type="http://schemas.openxmlformats.org/officeDocument/2006/relationships/image" Target="../media/image368.png"/><Relationship Id="rId9" Type="http://schemas.openxmlformats.org/officeDocument/2006/relationships/customXml" Target="../ink/ink337.xml"/><Relationship Id="rId14" Type="http://schemas.openxmlformats.org/officeDocument/2006/relationships/image" Target="../media/image373.png"/><Relationship Id="rId22" Type="http://schemas.openxmlformats.org/officeDocument/2006/relationships/image" Target="../media/image377.png"/><Relationship Id="rId27" Type="http://schemas.openxmlformats.org/officeDocument/2006/relationships/customXml" Target="../ink/ink346.xml"/><Relationship Id="rId30" Type="http://schemas.openxmlformats.org/officeDocument/2006/relationships/image" Target="../media/image381.png"/><Relationship Id="rId35" Type="http://schemas.openxmlformats.org/officeDocument/2006/relationships/customXml" Target="../ink/ink350.xml"/><Relationship Id="rId8" Type="http://schemas.openxmlformats.org/officeDocument/2006/relationships/image" Target="../media/image370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0.png"/><Relationship Id="rId18" Type="http://schemas.openxmlformats.org/officeDocument/2006/relationships/customXml" Target="../ink/ink359.xml"/><Relationship Id="rId26" Type="http://schemas.openxmlformats.org/officeDocument/2006/relationships/customXml" Target="../ink/ink363.xml"/><Relationship Id="rId39" Type="http://schemas.openxmlformats.org/officeDocument/2006/relationships/image" Target="../media/image403.png"/><Relationship Id="rId21" Type="http://schemas.openxmlformats.org/officeDocument/2006/relationships/image" Target="../media/image394.png"/><Relationship Id="rId34" Type="http://schemas.openxmlformats.org/officeDocument/2006/relationships/customXml" Target="../ink/ink367.xml"/><Relationship Id="rId42" Type="http://schemas.openxmlformats.org/officeDocument/2006/relationships/customXml" Target="../ink/ink371.xml"/><Relationship Id="rId47" Type="http://schemas.openxmlformats.org/officeDocument/2006/relationships/image" Target="../media/image407.png"/><Relationship Id="rId7" Type="http://schemas.openxmlformats.org/officeDocument/2006/relationships/image" Target="../media/image387.png"/><Relationship Id="rId2" Type="http://schemas.openxmlformats.org/officeDocument/2006/relationships/customXml" Target="../ink/ink351.xml"/><Relationship Id="rId16" Type="http://schemas.openxmlformats.org/officeDocument/2006/relationships/customXml" Target="../ink/ink358.xml"/><Relationship Id="rId29" Type="http://schemas.openxmlformats.org/officeDocument/2006/relationships/image" Target="../media/image39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3.xml"/><Relationship Id="rId11" Type="http://schemas.openxmlformats.org/officeDocument/2006/relationships/image" Target="../media/image389.png"/><Relationship Id="rId24" Type="http://schemas.openxmlformats.org/officeDocument/2006/relationships/customXml" Target="../ink/ink362.xml"/><Relationship Id="rId32" Type="http://schemas.openxmlformats.org/officeDocument/2006/relationships/customXml" Target="../ink/ink366.xml"/><Relationship Id="rId37" Type="http://schemas.openxmlformats.org/officeDocument/2006/relationships/image" Target="../media/image402.png"/><Relationship Id="rId40" Type="http://schemas.openxmlformats.org/officeDocument/2006/relationships/customXml" Target="../ink/ink370.xml"/><Relationship Id="rId45" Type="http://schemas.openxmlformats.org/officeDocument/2006/relationships/image" Target="../media/image406.png"/><Relationship Id="rId5" Type="http://schemas.openxmlformats.org/officeDocument/2006/relationships/image" Target="../media/image386.png"/><Relationship Id="rId15" Type="http://schemas.openxmlformats.org/officeDocument/2006/relationships/image" Target="../media/image391.png"/><Relationship Id="rId23" Type="http://schemas.openxmlformats.org/officeDocument/2006/relationships/image" Target="../media/image395.png"/><Relationship Id="rId28" Type="http://schemas.openxmlformats.org/officeDocument/2006/relationships/customXml" Target="../ink/ink364.xml"/><Relationship Id="rId36" Type="http://schemas.openxmlformats.org/officeDocument/2006/relationships/customXml" Target="../ink/ink368.xml"/><Relationship Id="rId10" Type="http://schemas.openxmlformats.org/officeDocument/2006/relationships/customXml" Target="../ink/ink355.xml"/><Relationship Id="rId19" Type="http://schemas.openxmlformats.org/officeDocument/2006/relationships/image" Target="../media/image393.png"/><Relationship Id="rId31" Type="http://schemas.openxmlformats.org/officeDocument/2006/relationships/image" Target="../media/image399.png"/><Relationship Id="rId44" Type="http://schemas.openxmlformats.org/officeDocument/2006/relationships/customXml" Target="../ink/ink372.xml"/><Relationship Id="rId4" Type="http://schemas.openxmlformats.org/officeDocument/2006/relationships/customXml" Target="../ink/ink352.xml"/><Relationship Id="rId9" Type="http://schemas.openxmlformats.org/officeDocument/2006/relationships/image" Target="../media/image388.png"/><Relationship Id="rId14" Type="http://schemas.openxmlformats.org/officeDocument/2006/relationships/customXml" Target="../ink/ink357.xml"/><Relationship Id="rId22" Type="http://schemas.openxmlformats.org/officeDocument/2006/relationships/customXml" Target="../ink/ink361.xml"/><Relationship Id="rId27" Type="http://schemas.openxmlformats.org/officeDocument/2006/relationships/image" Target="../media/image397.png"/><Relationship Id="rId30" Type="http://schemas.openxmlformats.org/officeDocument/2006/relationships/customXml" Target="../ink/ink365.xml"/><Relationship Id="rId35" Type="http://schemas.openxmlformats.org/officeDocument/2006/relationships/image" Target="../media/image401.png"/><Relationship Id="rId43" Type="http://schemas.openxmlformats.org/officeDocument/2006/relationships/image" Target="../media/image405.png"/><Relationship Id="rId8" Type="http://schemas.openxmlformats.org/officeDocument/2006/relationships/customXml" Target="../ink/ink354.xml"/><Relationship Id="rId3" Type="http://schemas.openxmlformats.org/officeDocument/2006/relationships/image" Target="../media/image385.png"/><Relationship Id="rId12" Type="http://schemas.openxmlformats.org/officeDocument/2006/relationships/customXml" Target="../ink/ink356.xml"/><Relationship Id="rId17" Type="http://schemas.openxmlformats.org/officeDocument/2006/relationships/image" Target="../media/image392.png"/><Relationship Id="rId25" Type="http://schemas.openxmlformats.org/officeDocument/2006/relationships/image" Target="../media/image396.png"/><Relationship Id="rId33" Type="http://schemas.openxmlformats.org/officeDocument/2006/relationships/image" Target="../media/image400.png"/><Relationship Id="rId38" Type="http://schemas.openxmlformats.org/officeDocument/2006/relationships/customXml" Target="../ink/ink369.xml"/><Relationship Id="rId46" Type="http://schemas.openxmlformats.org/officeDocument/2006/relationships/customXml" Target="../ink/ink373.xml"/><Relationship Id="rId20" Type="http://schemas.openxmlformats.org/officeDocument/2006/relationships/customXml" Target="../ink/ink360.xml"/><Relationship Id="rId41" Type="http://schemas.openxmlformats.org/officeDocument/2006/relationships/image" Target="../media/image40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58.png"/><Relationship Id="rId18" Type="http://schemas.openxmlformats.org/officeDocument/2006/relationships/image" Target="../media/image3.png"/><Relationship Id="rId26" Type="http://schemas.openxmlformats.org/officeDocument/2006/relationships/image" Target="../media/image65.png"/><Relationship Id="rId3" Type="http://schemas.openxmlformats.org/officeDocument/2006/relationships/image" Target="../media/image53.png"/><Relationship Id="rId21" Type="http://schemas.openxmlformats.org/officeDocument/2006/relationships/customXml" Target="../ink/ink37.xml"/><Relationship Id="rId7" Type="http://schemas.openxmlformats.org/officeDocument/2006/relationships/image" Target="../media/image55.png"/><Relationship Id="rId12" Type="http://schemas.openxmlformats.org/officeDocument/2006/relationships/customXml" Target="../ink/ink33.xml"/><Relationship Id="rId17" Type="http://schemas.openxmlformats.org/officeDocument/2006/relationships/image" Target="../media/image60.png"/><Relationship Id="rId25" Type="http://schemas.openxmlformats.org/officeDocument/2006/relationships/customXml" Target="../ink/ink39.xml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image" Target="../media/image62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57.png"/><Relationship Id="rId24" Type="http://schemas.openxmlformats.org/officeDocument/2006/relationships/image" Target="../media/image64.png"/><Relationship Id="rId5" Type="http://schemas.openxmlformats.org/officeDocument/2006/relationships/image" Target="../media/image54.png"/><Relationship Id="rId15" Type="http://schemas.openxmlformats.org/officeDocument/2006/relationships/image" Target="../media/image59.png"/><Relationship Id="rId23" Type="http://schemas.openxmlformats.org/officeDocument/2006/relationships/customXml" Target="../ink/ink38.xml"/><Relationship Id="rId28" Type="http://schemas.openxmlformats.org/officeDocument/2006/relationships/customXml" Target="../ink/ink40.xml"/><Relationship Id="rId10" Type="http://schemas.openxmlformats.org/officeDocument/2006/relationships/customXml" Target="../ink/ink32.xml"/><Relationship Id="rId19" Type="http://schemas.openxmlformats.org/officeDocument/2006/relationships/customXml" Target="../ink/ink36.xml"/><Relationship Id="rId31" Type="http://schemas.openxmlformats.org/officeDocument/2006/relationships/image" Target="../media/image68.png"/><Relationship Id="rId4" Type="http://schemas.openxmlformats.org/officeDocument/2006/relationships/customXml" Target="../ink/ink29.xml"/><Relationship Id="rId9" Type="http://schemas.openxmlformats.org/officeDocument/2006/relationships/image" Target="../media/image56.png"/><Relationship Id="rId14" Type="http://schemas.openxmlformats.org/officeDocument/2006/relationships/customXml" Target="../ink/ink34.xml"/><Relationship Id="rId22" Type="http://schemas.openxmlformats.org/officeDocument/2006/relationships/image" Target="../media/image63.png"/><Relationship Id="rId27" Type="http://schemas.openxmlformats.org/officeDocument/2006/relationships/image" Target="../media/image4.png"/><Relationship Id="rId30" Type="http://schemas.openxmlformats.org/officeDocument/2006/relationships/customXml" Target="../ink/ink4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7.xml"/><Relationship Id="rId13" Type="http://schemas.openxmlformats.org/officeDocument/2006/relationships/image" Target="../media/image413.png"/><Relationship Id="rId3" Type="http://schemas.openxmlformats.org/officeDocument/2006/relationships/image" Target="../media/image408.png"/><Relationship Id="rId7" Type="http://schemas.openxmlformats.org/officeDocument/2006/relationships/image" Target="../media/image410.png"/><Relationship Id="rId12" Type="http://schemas.openxmlformats.org/officeDocument/2006/relationships/customXml" Target="../ink/ink379.xml"/><Relationship Id="rId17" Type="http://schemas.openxmlformats.org/officeDocument/2006/relationships/image" Target="../media/image415.png"/><Relationship Id="rId2" Type="http://schemas.openxmlformats.org/officeDocument/2006/relationships/customXml" Target="../ink/ink374.xml"/><Relationship Id="rId16" Type="http://schemas.openxmlformats.org/officeDocument/2006/relationships/customXml" Target="../ink/ink38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6.xml"/><Relationship Id="rId11" Type="http://schemas.openxmlformats.org/officeDocument/2006/relationships/image" Target="../media/image412.png"/><Relationship Id="rId5" Type="http://schemas.openxmlformats.org/officeDocument/2006/relationships/image" Target="../media/image409.png"/><Relationship Id="rId15" Type="http://schemas.openxmlformats.org/officeDocument/2006/relationships/image" Target="../media/image414.png"/><Relationship Id="rId10" Type="http://schemas.openxmlformats.org/officeDocument/2006/relationships/customXml" Target="../ink/ink378.xml"/><Relationship Id="rId4" Type="http://schemas.openxmlformats.org/officeDocument/2006/relationships/customXml" Target="../ink/ink375.xml"/><Relationship Id="rId9" Type="http://schemas.openxmlformats.org/officeDocument/2006/relationships/image" Target="../media/image411.png"/><Relationship Id="rId14" Type="http://schemas.openxmlformats.org/officeDocument/2006/relationships/customXml" Target="../ink/ink38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47.xml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" Type="http://schemas.openxmlformats.org/officeDocument/2006/relationships/image" Target="../media/image69.png"/><Relationship Id="rId21" Type="http://schemas.openxmlformats.org/officeDocument/2006/relationships/image" Target="../media/image79.png"/><Relationship Id="rId7" Type="http://schemas.openxmlformats.org/officeDocument/2006/relationships/image" Target="../media/image71.png"/><Relationship Id="rId12" Type="http://schemas.openxmlformats.org/officeDocument/2006/relationships/image" Target="../media/image74.png"/><Relationship Id="rId17" Type="http://schemas.openxmlformats.org/officeDocument/2006/relationships/image" Target="../media/image6.png"/><Relationship Id="rId25" Type="http://schemas.openxmlformats.org/officeDocument/2006/relationships/image" Target="../media/image81.png"/><Relationship Id="rId2" Type="http://schemas.openxmlformats.org/officeDocument/2006/relationships/customXml" Target="../ink/ink42.xml"/><Relationship Id="rId16" Type="http://schemas.openxmlformats.org/officeDocument/2006/relationships/image" Target="../media/image76.png"/><Relationship Id="rId20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customXml" Target="../ink/ink46.xml"/><Relationship Id="rId24" Type="http://schemas.openxmlformats.org/officeDocument/2006/relationships/customXml" Target="../ink/ink52.xml"/><Relationship Id="rId5" Type="http://schemas.openxmlformats.org/officeDocument/2006/relationships/image" Target="../media/image70.png"/><Relationship Id="rId15" Type="http://schemas.openxmlformats.org/officeDocument/2006/relationships/customXml" Target="../ink/ink48.xml"/><Relationship Id="rId23" Type="http://schemas.openxmlformats.org/officeDocument/2006/relationships/image" Target="../media/image80.png"/><Relationship Id="rId10" Type="http://schemas.openxmlformats.org/officeDocument/2006/relationships/image" Target="../media/image73.png"/><Relationship Id="rId19" Type="http://schemas.openxmlformats.org/officeDocument/2006/relationships/image" Target="../media/image78.png"/><Relationship Id="rId4" Type="http://schemas.openxmlformats.org/officeDocument/2006/relationships/customXml" Target="../ink/ink43.xml"/><Relationship Id="rId9" Type="http://schemas.openxmlformats.org/officeDocument/2006/relationships/customXml" Target="../ink/ink45.xml"/><Relationship Id="rId14" Type="http://schemas.openxmlformats.org/officeDocument/2006/relationships/image" Target="../media/image75.png"/><Relationship Id="rId22" Type="http://schemas.openxmlformats.org/officeDocument/2006/relationships/customXml" Target="../ink/ink51.xml"/><Relationship Id="rId27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88.png"/><Relationship Id="rId18" Type="http://schemas.openxmlformats.org/officeDocument/2006/relationships/customXml" Target="../ink/ink62.xml"/><Relationship Id="rId26" Type="http://schemas.openxmlformats.org/officeDocument/2006/relationships/image" Target="../media/image7.png"/><Relationship Id="rId3" Type="http://schemas.openxmlformats.org/officeDocument/2006/relationships/image" Target="../media/image83.png"/><Relationship Id="rId21" Type="http://schemas.openxmlformats.org/officeDocument/2006/relationships/image" Target="../media/image92.png"/><Relationship Id="rId7" Type="http://schemas.openxmlformats.org/officeDocument/2006/relationships/image" Target="../media/image85.png"/><Relationship Id="rId12" Type="http://schemas.openxmlformats.org/officeDocument/2006/relationships/customXml" Target="../ink/ink59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2" Type="http://schemas.openxmlformats.org/officeDocument/2006/relationships/customXml" Target="../ink/ink54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29" Type="http://schemas.openxmlformats.org/officeDocument/2006/relationships/customXml" Target="../ink/ink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.xml"/><Relationship Id="rId11" Type="http://schemas.openxmlformats.org/officeDocument/2006/relationships/image" Target="../media/image87.png"/><Relationship Id="rId24" Type="http://schemas.openxmlformats.org/officeDocument/2006/relationships/customXml" Target="../ink/ink65.xml"/><Relationship Id="rId32" Type="http://schemas.openxmlformats.org/officeDocument/2006/relationships/image" Target="../media/image98.png"/><Relationship Id="rId5" Type="http://schemas.openxmlformats.org/officeDocument/2006/relationships/image" Target="../media/image84.png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image" Target="../media/image96.png"/><Relationship Id="rId10" Type="http://schemas.openxmlformats.org/officeDocument/2006/relationships/customXml" Target="../ink/ink58.xml"/><Relationship Id="rId19" Type="http://schemas.openxmlformats.org/officeDocument/2006/relationships/image" Target="../media/image91.png"/><Relationship Id="rId31" Type="http://schemas.openxmlformats.org/officeDocument/2006/relationships/customXml" Target="../ink/ink68.xml"/><Relationship Id="rId4" Type="http://schemas.openxmlformats.org/officeDocument/2006/relationships/customXml" Target="../ink/ink55.xml"/><Relationship Id="rId9" Type="http://schemas.openxmlformats.org/officeDocument/2006/relationships/image" Target="../media/image86.png"/><Relationship Id="rId14" Type="http://schemas.openxmlformats.org/officeDocument/2006/relationships/customXml" Target="../ink/ink60.xml"/><Relationship Id="rId22" Type="http://schemas.openxmlformats.org/officeDocument/2006/relationships/customXml" Target="../ink/ink64.xml"/><Relationship Id="rId27" Type="http://schemas.openxmlformats.org/officeDocument/2006/relationships/customXml" Target="../ink/ink66.xml"/><Relationship Id="rId30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104.png"/><Relationship Id="rId18" Type="http://schemas.openxmlformats.org/officeDocument/2006/relationships/image" Target="../media/image8.pn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12" Type="http://schemas.openxmlformats.org/officeDocument/2006/relationships/customXml" Target="../ink/ink74.xml"/><Relationship Id="rId17" Type="http://schemas.openxmlformats.org/officeDocument/2006/relationships/image" Target="../media/image106.png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103.png"/><Relationship Id="rId5" Type="http://schemas.openxmlformats.org/officeDocument/2006/relationships/image" Target="../media/image100.png"/><Relationship Id="rId15" Type="http://schemas.openxmlformats.org/officeDocument/2006/relationships/image" Target="../media/image105.png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102.png"/><Relationship Id="rId14" Type="http://schemas.openxmlformats.org/officeDocument/2006/relationships/customXml" Target="../ink/ink7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82.xml"/><Relationship Id="rId18" Type="http://schemas.openxmlformats.org/officeDocument/2006/relationships/image" Target="../media/image115.png"/><Relationship Id="rId3" Type="http://schemas.openxmlformats.org/officeDocument/2006/relationships/image" Target="../media/image108.png"/><Relationship Id="rId21" Type="http://schemas.openxmlformats.org/officeDocument/2006/relationships/customXml" Target="../ink/ink86.xml"/><Relationship Id="rId7" Type="http://schemas.openxmlformats.org/officeDocument/2006/relationships/image" Target="../media/image110.png"/><Relationship Id="rId12" Type="http://schemas.openxmlformats.org/officeDocument/2006/relationships/image" Target="../media/image112.png"/><Relationship Id="rId17" Type="http://schemas.openxmlformats.org/officeDocument/2006/relationships/customXml" Target="../ink/ink84.xml"/><Relationship Id="rId2" Type="http://schemas.openxmlformats.org/officeDocument/2006/relationships/customXml" Target="../ink/ink77.xml"/><Relationship Id="rId16" Type="http://schemas.openxmlformats.org/officeDocument/2006/relationships/image" Target="../media/image114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11" Type="http://schemas.openxmlformats.org/officeDocument/2006/relationships/customXml" Target="../ink/ink81.xml"/><Relationship Id="rId5" Type="http://schemas.openxmlformats.org/officeDocument/2006/relationships/image" Target="../media/image109.png"/><Relationship Id="rId15" Type="http://schemas.openxmlformats.org/officeDocument/2006/relationships/customXml" Target="../ink/ink83.xml"/><Relationship Id="rId10" Type="http://schemas.openxmlformats.org/officeDocument/2006/relationships/image" Target="../media/image111.png"/><Relationship Id="rId19" Type="http://schemas.openxmlformats.org/officeDocument/2006/relationships/customXml" Target="../ink/ink85.xml"/><Relationship Id="rId4" Type="http://schemas.openxmlformats.org/officeDocument/2006/relationships/customXml" Target="../ink/ink78.xml"/><Relationship Id="rId9" Type="http://schemas.openxmlformats.org/officeDocument/2006/relationships/customXml" Target="../ink/ink80.xml"/><Relationship Id="rId14" Type="http://schemas.openxmlformats.org/officeDocument/2006/relationships/image" Target="../media/image113.png"/><Relationship Id="rId22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customXml" Target="../ink/ink88.xml"/><Relationship Id="rId4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318AE-5D04-45BF-BC0E-31BFF76BE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471054"/>
            <a:ext cx="9210675" cy="4067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FA2E2D9-7F14-4C6E-927C-6AE00B89CAD4}"/>
                  </a:ext>
                </a:extLst>
              </p14:cNvPr>
              <p14:cNvContentPartPr/>
              <p14:nvPr/>
            </p14:nvContentPartPr>
            <p14:xfrm>
              <a:off x="2410113" y="2647855"/>
              <a:ext cx="882360" cy="816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FA2E2D9-7F14-4C6E-927C-6AE00B89CA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2113" y="2629855"/>
                <a:ext cx="9180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A0D6116-6242-459E-94B2-B28BDA248752}"/>
                  </a:ext>
                </a:extLst>
              </p14:cNvPr>
              <p14:cNvContentPartPr/>
              <p14:nvPr/>
            </p14:nvContentPartPr>
            <p14:xfrm>
              <a:off x="5733633" y="2450935"/>
              <a:ext cx="1665720" cy="435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A0D6116-6242-459E-94B2-B28BDA2487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5633" y="2432935"/>
                <a:ext cx="1701360" cy="47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22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2FEEC70-8E8F-4409-9F47-A9D5253632BE}"/>
                  </a:ext>
                </a:extLst>
              </p14:cNvPr>
              <p14:cNvContentPartPr/>
              <p14:nvPr/>
            </p14:nvContentPartPr>
            <p14:xfrm>
              <a:off x="3933993" y="269695"/>
              <a:ext cx="359280" cy="212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2FEEC70-8E8F-4409-9F47-A9D5253632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15993" y="251695"/>
                <a:ext cx="394920" cy="24768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00A9FB5A-1939-417D-916E-29F5776CD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25" y="1252536"/>
            <a:ext cx="5694748" cy="32426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87699B8-0532-4EBE-A15F-08558D36135E}"/>
                  </a:ext>
                </a:extLst>
              </p14:cNvPr>
              <p14:cNvContentPartPr/>
              <p14:nvPr/>
            </p14:nvContentPartPr>
            <p14:xfrm>
              <a:off x="1887033" y="2746135"/>
              <a:ext cx="3463560" cy="77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87699B8-0532-4EBE-A15F-08558D3613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2033" y="2656135"/>
                <a:ext cx="35532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91CDD22-A3AE-4A0E-88DA-1D1E1303CBB1}"/>
                  </a:ext>
                </a:extLst>
              </p14:cNvPr>
              <p14:cNvContentPartPr/>
              <p14:nvPr/>
            </p14:nvContentPartPr>
            <p14:xfrm>
              <a:off x="4707993" y="51535"/>
              <a:ext cx="6384240" cy="789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91CDD22-A3AE-4A0E-88DA-1D1E1303CB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9993" y="33535"/>
                <a:ext cx="641988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114305A-D0BE-47C4-8ABD-CA9FEEB6DE4C}"/>
                  </a:ext>
                </a:extLst>
              </p14:cNvPr>
              <p14:cNvContentPartPr/>
              <p14:nvPr/>
            </p14:nvContentPartPr>
            <p14:xfrm>
              <a:off x="1014033" y="4842415"/>
              <a:ext cx="766800" cy="7797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114305A-D0BE-47C4-8ABD-CA9FEEB6DE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6033" y="4824415"/>
                <a:ext cx="80244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B9D60E6-74B1-410A-A156-431258CA922B}"/>
                  </a:ext>
                </a:extLst>
              </p14:cNvPr>
              <p14:cNvContentPartPr/>
              <p14:nvPr/>
            </p14:nvContentPartPr>
            <p14:xfrm>
              <a:off x="2071353" y="4939615"/>
              <a:ext cx="192240" cy="363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B9D60E6-74B1-410A-A156-431258CA92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3353" y="4921615"/>
                <a:ext cx="2278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E6C853-BC56-4E62-BDC1-E57307C33FD0}"/>
                  </a:ext>
                </a:extLst>
              </p14:cNvPr>
              <p14:cNvContentPartPr/>
              <p14:nvPr/>
            </p14:nvContentPartPr>
            <p14:xfrm>
              <a:off x="2833113" y="5246695"/>
              <a:ext cx="129240" cy="187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E6C853-BC56-4E62-BDC1-E57307C33FD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5113" y="5228695"/>
                <a:ext cx="164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52CE848-81CA-40B4-85DB-31653F6EBCA7}"/>
                  </a:ext>
                </a:extLst>
              </p14:cNvPr>
              <p14:cNvContentPartPr/>
              <p14:nvPr/>
            </p14:nvContentPartPr>
            <p14:xfrm>
              <a:off x="4013553" y="4613815"/>
              <a:ext cx="327240" cy="971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52CE848-81CA-40B4-85DB-31653F6EBC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5553" y="4595815"/>
                <a:ext cx="362880" cy="10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255CFD1-2C6E-4E76-82CB-70EF66510FBA}"/>
                  </a:ext>
                </a:extLst>
              </p14:cNvPr>
              <p14:cNvContentPartPr/>
              <p14:nvPr/>
            </p14:nvContentPartPr>
            <p14:xfrm>
              <a:off x="3549873" y="4907575"/>
              <a:ext cx="162720" cy="3754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255CFD1-2C6E-4E76-82CB-70EF66510F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31873" y="4889575"/>
                <a:ext cx="1983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C793CAD-E23D-4326-95BB-52DB2979BB42}"/>
                  </a:ext>
                </a:extLst>
              </p14:cNvPr>
              <p14:cNvContentPartPr/>
              <p14:nvPr/>
            </p14:nvContentPartPr>
            <p14:xfrm>
              <a:off x="497433" y="5639095"/>
              <a:ext cx="1895040" cy="936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C793CAD-E23D-4326-95BB-52DB2979BB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9433" y="5621095"/>
                <a:ext cx="193068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42989F0-076D-4C5C-89BE-32DAAAA2F264}"/>
                  </a:ext>
                </a:extLst>
              </p14:cNvPr>
              <p14:cNvContentPartPr/>
              <p14:nvPr/>
            </p14:nvContentPartPr>
            <p14:xfrm>
              <a:off x="3604593" y="5568535"/>
              <a:ext cx="993600" cy="745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42989F0-076D-4C5C-89BE-32DAAAA2F2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86593" y="5550535"/>
                <a:ext cx="102924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67D0D16-41FE-46FB-B8AB-ADFFBCE5B101}"/>
                  </a:ext>
                </a:extLst>
              </p14:cNvPr>
              <p14:cNvContentPartPr/>
              <p14:nvPr/>
            </p14:nvContentPartPr>
            <p14:xfrm>
              <a:off x="5625633" y="5371975"/>
              <a:ext cx="2336760" cy="11512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67D0D16-41FE-46FB-B8AB-ADFFBCE5B10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07633" y="5353975"/>
                <a:ext cx="2372400" cy="118692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FB906E54-5D5F-44E3-BD85-34B36A2384E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61626" y="2462212"/>
            <a:ext cx="35718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6124-B201-4A72-80BC-3F22CEA0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73" y="1391516"/>
            <a:ext cx="4036437" cy="44243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D2A29B-176F-4BCC-A4E8-11434EF571ED}"/>
                  </a:ext>
                </a:extLst>
              </p14:cNvPr>
              <p14:cNvContentPartPr/>
              <p14:nvPr/>
            </p14:nvContentPartPr>
            <p14:xfrm>
              <a:off x="8437593" y="289855"/>
              <a:ext cx="1973160" cy="112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D2A29B-176F-4BCC-A4E8-11434EF571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9593" y="271855"/>
                <a:ext cx="2008800" cy="11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5CFB9F7-E633-4A79-AB23-1A5CB1F0414D}"/>
                  </a:ext>
                </a:extLst>
              </p14:cNvPr>
              <p14:cNvContentPartPr/>
              <p14:nvPr/>
            </p14:nvContentPartPr>
            <p14:xfrm>
              <a:off x="6790953" y="1340335"/>
              <a:ext cx="251280" cy="5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5CFB9F7-E633-4A79-AB23-1A5CB1F041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2953" y="1322335"/>
                <a:ext cx="2869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7D99B8A-5B12-4379-B196-3D91198EAC41}"/>
                  </a:ext>
                </a:extLst>
              </p14:cNvPr>
              <p14:cNvContentPartPr/>
              <p14:nvPr/>
            </p14:nvContentPartPr>
            <p14:xfrm>
              <a:off x="5562993" y="420175"/>
              <a:ext cx="594360" cy="380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7D99B8A-5B12-4379-B196-3D91198EAC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4993" y="402175"/>
                <a:ext cx="63000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C5E3190-9F4F-4170-8219-99566C388D8C}"/>
                  </a:ext>
                </a:extLst>
              </p14:cNvPr>
              <p14:cNvContentPartPr/>
              <p14:nvPr/>
            </p14:nvContentPartPr>
            <p14:xfrm>
              <a:off x="6575313" y="469135"/>
              <a:ext cx="1395000" cy="488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C5E3190-9F4F-4170-8219-99566C388D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57313" y="451135"/>
                <a:ext cx="1430640" cy="5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119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94BB4-9FF2-4495-BB9C-4559A7DD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0" y="942542"/>
            <a:ext cx="3829050" cy="4086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244C37-4574-47EA-8C9B-7CBDA7567B96}"/>
                  </a:ext>
                </a:extLst>
              </p14:cNvPr>
              <p14:cNvContentPartPr/>
              <p14:nvPr/>
            </p14:nvContentPartPr>
            <p14:xfrm>
              <a:off x="6936393" y="181855"/>
              <a:ext cx="3857760" cy="91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244C37-4574-47EA-8C9B-7CBDA7567B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8393" y="163855"/>
                <a:ext cx="3893400" cy="9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3D4FE1-EBFF-4A2C-B114-74645092B641}"/>
                  </a:ext>
                </a:extLst>
              </p14:cNvPr>
              <p14:cNvContentPartPr/>
              <p14:nvPr/>
            </p14:nvContentPartPr>
            <p14:xfrm>
              <a:off x="1804233" y="2977615"/>
              <a:ext cx="1547280" cy="212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3D4FE1-EBFF-4A2C-B114-74645092B6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6233" y="2959615"/>
                <a:ext cx="15829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E7961A2-1FFC-481F-9816-48858D66CF63}"/>
                  </a:ext>
                </a:extLst>
              </p14:cNvPr>
              <p14:cNvContentPartPr/>
              <p14:nvPr/>
            </p14:nvContentPartPr>
            <p14:xfrm>
              <a:off x="2208513" y="1905895"/>
              <a:ext cx="4709160" cy="1524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E7961A2-1FFC-481F-9816-48858D66CF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0513" y="1887895"/>
                <a:ext cx="4744800" cy="15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69E8BF2-C48A-4023-9A38-C9BBDF7F48A1}"/>
                  </a:ext>
                </a:extLst>
              </p14:cNvPr>
              <p14:cNvContentPartPr/>
              <p14:nvPr/>
            </p14:nvContentPartPr>
            <p14:xfrm>
              <a:off x="3516753" y="1347535"/>
              <a:ext cx="244080" cy="77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69E8BF2-C48A-4023-9A38-C9BBDF7F48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1753" y="1257535"/>
                <a:ext cx="33372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6E2EAE2-63CA-4343-A84A-F45E4A30F751}"/>
                  </a:ext>
                </a:extLst>
              </p14:cNvPr>
              <p14:cNvContentPartPr/>
              <p14:nvPr/>
            </p14:nvContentPartPr>
            <p14:xfrm>
              <a:off x="1728633" y="4191895"/>
              <a:ext cx="229680" cy="827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6E2EAE2-63CA-4343-A84A-F45E4A30F7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3633" y="4101895"/>
                <a:ext cx="319320" cy="10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73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D653A-E018-46FD-A7C1-B1673792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78" y="0"/>
            <a:ext cx="5217968" cy="66424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BDCB0E-F925-4021-A0DA-ABD5944EF8C0}"/>
                  </a:ext>
                </a:extLst>
              </p14:cNvPr>
              <p14:cNvContentPartPr/>
              <p14:nvPr/>
            </p14:nvContentPartPr>
            <p14:xfrm>
              <a:off x="1652673" y="3979135"/>
              <a:ext cx="1443600" cy="559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BDCB0E-F925-4021-A0DA-ABD5944EF8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4673" y="3961135"/>
                <a:ext cx="147924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E5685F3-31EE-47C8-8969-CB7ABA651104}"/>
                  </a:ext>
                </a:extLst>
              </p14:cNvPr>
              <p14:cNvContentPartPr/>
              <p14:nvPr/>
            </p14:nvContentPartPr>
            <p14:xfrm>
              <a:off x="5517633" y="2655775"/>
              <a:ext cx="1332720" cy="44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E5685F3-31EE-47C8-8969-CB7ABA6511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99633" y="2637775"/>
                <a:ext cx="13683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1D7D284-FB24-497D-B360-4821F4DDA019}"/>
                  </a:ext>
                </a:extLst>
              </p14:cNvPr>
              <p14:cNvContentPartPr/>
              <p14:nvPr/>
            </p14:nvContentPartPr>
            <p14:xfrm>
              <a:off x="2395713" y="3682495"/>
              <a:ext cx="165960" cy="212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1D7D284-FB24-497D-B360-4821F4DDA0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0713" y="3592495"/>
                <a:ext cx="25560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BBEE9F-DE5B-44FC-B944-CEFC2A42B631}"/>
                  </a:ext>
                </a:extLst>
              </p14:cNvPr>
              <p14:cNvContentPartPr/>
              <p14:nvPr/>
            </p14:nvContentPartPr>
            <p14:xfrm>
              <a:off x="2298513" y="3024415"/>
              <a:ext cx="4715280" cy="175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BBEE9F-DE5B-44FC-B944-CEFC2A42B63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80513" y="3006415"/>
                <a:ext cx="4750920" cy="17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34D1EE7-C529-440A-8779-7638F43AC4AB}"/>
                  </a:ext>
                </a:extLst>
              </p14:cNvPr>
              <p14:cNvContentPartPr/>
              <p14:nvPr/>
            </p14:nvContentPartPr>
            <p14:xfrm>
              <a:off x="1617393" y="1985815"/>
              <a:ext cx="3183120" cy="141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34D1EE7-C529-440A-8779-7638F43AC4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72393" y="1895815"/>
                <a:ext cx="3272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C92581E-5E8F-4C43-8784-DCF3511D4045}"/>
                  </a:ext>
                </a:extLst>
              </p14:cNvPr>
              <p14:cNvContentPartPr/>
              <p14:nvPr/>
            </p14:nvContentPartPr>
            <p14:xfrm>
              <a:off x="3179073" y="1908415"/>
              <a:ext cx="185040" cy="260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C92581E-5E8F-4C43-8784-DCF3511D404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34073" y="1818415"/>
                <a:ext cx="2746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AAD1684-D4A7-4FF6-84AC-4F55B3AC26DF}"/>
                  </a:ext>
                </a:extLst>
              </p14:cNvPr>
              <p14:cNvContentPartPr/>
              <p14:nvPr/>
            </p14:nvContentPartPr>
            <p14:xfrm>
              <a:off x="3218673" y="2015695"/>
              <a:ext cx="189720" cy="216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AAD1684-D4A7-4FF6-84AC-4F55B3AC26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73673" y="1925695"/>
                <a:ext cx="2793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D164CFD-47A2-45CE-88CE-6BB448E8D9CA}"/>
                  </a:ext>
                </a:extLst>
              </p14:cNvPr>
              <p14:cNvContentPartPr/>
              <p14:nvPr/>
            </p14:nvContentPartPr>
            <p14:xfrm>
              <a:off x="4550673" y="1932175"/>
              <a:ext cx="251640" cy="279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D164CFD-47A2-45CE-88CE-6BB448E8D9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05673" y="1842175"/>
                <a:ext cx="3412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C895F46-CED0-4E32-ADBF-A7CC1FEEE0FB}"/>
                  </a:ext>
                </a:extLst>
              </p14:cNvPr>
              <p14:cNvContentPartPr/>
              <p14:nvPr/>
            </p14:nvContentPartPr>
            <p14:xfrm>
              <a:off x="1642953" y="5777335"/>
              <a:ext cx="363960" cy="326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C895F46-CED0-4E32-ADBF-A7CC1FEEE0F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97953" y="5687335"/>
                <a:ext cx="45360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EA7495E-B790-46DF-9E54-55F6C27BAE62}"/>
                  </a:ext>
                </a:extLst>
              </p14:cNvPr>
              <p14:cNvContentPartPr/>
              <p14:nvPr/>
            </p14:nvContentPartPr>
            <p14:xfrm>
              <a:off x="3145593" y="5845735"/>
              <a:ext cx="317160" cy="199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EA7495E-B790-46DF-9E54-55F6C27BAE6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00593" y="5755735"/>
                <a:ext cx="406800" cy="3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681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2C09B-BB8B-43FF-9416-D4F165FB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52" y="684500"/>
            <a:ext cx="5694748" cy="32426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E6B5D2-4EB9-4AAA-914A-C881CDC9F622}"/>
                  </a:ext>
                </a:extLst>
              </p14:cNvPr>
              <p14:cNvContentPartPr/>
              <p14:nvPr/>
            </p14:nvContentPartPr>
            <p14:xfrm>
              <a:off x="3143073" y="2527975"/>
              <a:ext cx="2553120" cy="1330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E6B5D2-4EB9-4AAA-914A-C881CDC9F6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5073" y="2509975"/>
                <a:ext cx="2588760" cy="13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50A0840-C162-4B14-B36B-04223E9ECAA6}"/>
                  </a:ext>
                </a:extLst>
              </p14:cNvPr>
              <p14:cNvContentPartPr/>
              <p14:nvPr/>
            </p14:nvContentPartPr>
            <p14:xfrm>
              <a:off x="7081833" y="146215"/>
              <a:ext cx="2081520" cy="939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50A0840-C162-4B14-B36B-04223E9ECA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3833" y="128215"/>
                <a:ext cx="211716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F109C7-5F4D-4511-B2FA-ABDBF0363A40}"/>
                  </a:ext>
                </a:extLst>
              </p14:cNvPr>
              <p14:cNvContentPartPr/>
              <p14:nvPr/>
            </p14:nvContentPartPr>
            <p14:xfrm>
              <a:off x="9679593" y="353575"/>
              <a:ext cx="1528560" cy="594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F109C7-5F4D-4511-B2FA-ABDBF0363A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61593" y="335575"/>
                <a:ext cx="156420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16D212C-E83D-4A5A-8D39-81A0945307B1}"/>
                  </a:ext>
                </a:extLst>
              </p14:cNvPr>
              <p14:cNvContentPartPr/>
              <p14:nvPr/>
            </p14:nvContentPartPr>
            <p14:xfrm>
              <a:off x="4448793" y="85015"/>
              <a:ext cx="2140920" cy="835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16D212C-E83D-4A5A-8D39-81A0945307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0793" y="67015"/>
                <a:ext cx="217656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03177DA-AF5E-4279-8065-2B9E2F6ED565}"/>
                  </a:ext>
                </a:extLst>
              </p14:cNvPr>
              <p14:cNvContentPartPr/>
              <p14:nvPr/>
            </p14:nvContentPartPr>
            <p14:xfrm>
              <a:off x="975513" y="3715975"/>
              <a:ext cx="2226960" cy="2421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03177DA-AF5E-4279-8065-2B9E2F6ED56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7513" y="3697975"/>
                <a:ext cx="2262600" cy="245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B5164C7-4C93-4C73-A0A4-4E64A68ADFE9}"/>
                  </a:ext>
                </a:extLst>
              </p14:cNvPr>
              <p14:cNvContentPartPr/>
              <p14:nvPr/>
            </p14:nvContentPartPr>
            <p14:xfrm>
              <a:off x="2696313" y="5040775"/>
              <a:ext cx="1576080" cy="714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B5164C7-4C93-4C73-A0A4-4E64A68ADF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78313" y="5022775"/>
                <a:ext cx="161172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1AA7476-AAE4-4FB7-8AB1-2D4435578A79}"/>
                  </a:ext>
                </a:extLst>
              </p14:cNvPr>
              <p14:cNvContentPartPr/>
              <p14:nvPr/>
            </p14:nvContentPartPr>
            <p14:xfrm>
              <a:off x="678153" y="2907415"/>
              <a:ext cx="778680" cy="228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1AA7476-AAE4-4FB7-8AB1-2D4435578A7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0153" y="2889415"/>
                <a:ext cx="8143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11D7A21-AFF1-4F81-80C3-CE732F722D6E}"/>
                  </a:ext>
                </a:extLst>
              </p14:cNvPr>
              <p14:cNvContentPartPr/>
              <p14:nvPr/>
            </p14:nvContentPartPr>
            <p14:xfrm>
              <a:off x="694713" y="3391255"/>
              <a:ext cx="693360" cy="273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11D7A21-AFF1-4F81-80C3-CE732F722D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6713" y="3373255"/>
                <a:ext cx="7290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4ACB2F-AF46-4556-A5D0-C8F9D51FF250}"/>
                  </a:ext>
                </a:extLst>
              </p14:cNvPr>
              <p14:cNvContentPartPr/>
              <p14:nvPr/>
            </p14:nvContentPartPr>
            <p14:xfrm>
              <a:off x="3526473" y="1159975"/>
              <a:ext cx="229680" cy="647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4ACB2F-AF46-4556-A5D0-C8F9D51FF25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08473" y="1141975"/>
                <a:ext cx="265320" cy="6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BE3C19F-BBD8-4829-9A78-F9263AFA0B71}"/>
                  </a:ext>
                </a:extLst>
              </p14:cNvPr>
              <p14:cNvContentPartPr/>
              <p14:nvPr/>
            </p14:nvContentPartPr>
            <p14:xfrm>
              <a:off x="4900953" y="1228735"/>
              <a:ext cx="215640" cy="487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BE3C19F-BBD8-4829-9A78-F9263AFA0B7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82953" y="1210735"/>
                <a:ext cx="2512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E52966A-D167-421A-99D1-B5ABD89ACA1B}"/>
                  </a:ext>
                </a:extLst>
              </p14:cNvPr>
              <p14:cNvContentPartPr/>
              <p14:nvPr/>
            </p14:nvContentPartPr>
            <p14:xfrm>
              <a:off x="4753713" y="4595095"/>
              <a:ext cx="1985400" cy="1337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E52966A-D167-421A-99D1-B5ABD89ACA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5713" y="4577095"/>
                <a:ext cx="2021040" cy="13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680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761A31-0B6C-4A01-939B-6EB999B1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63" y="338570"/>
            <a:ext cx="4878101" cy="6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7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CD2E40-BCAB-4122-A29A-102B3266BCFF}"/>
                  </a:ext>
                </a:extLst>
              </p14:cNvPr>
              <p14:cNvContentPartPr/>
              <p14:nvPr/>
            </p14:nvContentPartPr>
            <p14:xfrm>
              <a:off x="10438833" y="281575"/>
              <a:ext cx="43560" cy="190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CD2E40-BCAB-4122-A29A-102B3266BC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0833" y="263575"/>
                <a:ext cx="792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1DFC57-DD6E-4829-91D3-D463530F0BDA}"/>
                  </a:ext>
                </a:extLst>
              </p14:cNvPr>
              <p14:cNvContentPartPr/>
              <p14:nvPr/>
            </p14:nvContentPartPr>
            <p14:xfrm>
              <a:off x="10844553" y="157375"/>
              <a:ext cx="817560" cy="507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1DFC57-DD6E-4829-91D3-D463530F0B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26553" y="139375"/>
                <a:ext cx="85320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AA8983-F78E-49AD-9FAD-EF03C75F924A}"/>
                  </a:ext>
                </a:extLst>
              </p14:cNvPr>
              <p14:cNvContentPartPr/>
              <p14:nvPr/>
            </p14:nvContentPartPr>
            <p14:xfrm>
              <a:off x="2889993" y="-95695"/>
              <a:ext cx="2283480" cy="781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AA8983-F78E-49AD-9FAD-EF03C75F92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1993" y="-113695"/>
                <a:ext cx="231912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2B56769-9227-4297-B797-87414CC29589}"/>
                  </a:ext>
                </a:extLst>
              </p14:cNvPr>
              <p14:cNvContentPartPr/>
              <p14:nvPr/>
            </p14:nvContentPartPr>
            <p14:xfrm>
              <a:off x="5447433" y="17345"/>
              <a:ext cx="136800" cy="55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2B56769-9227-4297-B797-87414CC295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9433" y="-655"/>
                <a:ext cx="17244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1A61207-94C8-4DAD-A518-E4B267030808}"/>
                  </a:ext>
                </a:extLst>
              </p14:cNvPr>
              <p14:cNvContentPartPr/>
              <p14:nvPr/>
            </p14:nvContentPartPr>
            <p14:xfrm>
              <a:off x="5867913" y="-85255"/>
              <a:ext cx="4254840" cy="88811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1A61207-94C8-4DAD-A518-E4B2670308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49913" y="-103255"/>
                <a:ext cx="4290480" cy="923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BAB7FFC-9059-4A3C-8E0C-93247CA65BD3}"/>
                  </a:ext>
                </a:extLst>
              </p14:cNvPr>
              <p14:cNvContentPartPr/>
              <p14:nvPr/>
            </p14:nvContentPartPr>
            <p14:xfrm>
              <a:off x="2820873" y="1403345"/>
              <a:ext cx="365040" cy="360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BAB7FFC-9059-4A3C-8E0C-93247CA65B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2873" y="1385345"/>
                <a:ext cx="40068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1C24E7A-D4B4-41E4-9F00-A6B43D1D713E}"/>
                  </a:ext>
                </a:extLst>
              </p14:cNvPr>
              <p14:cNvContentPartPr/>
              <p14:nvPr/>
            </p14:nvContentPartPr>
            <p14:xfrm>
              <a:off x="1045713" y="1300745"/>
              <a:ext cx="1537560" cy="605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1C24E7A-D4B4-41E4-9F00-A6B43D1D71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7713" y="1282745"/>
                <a:ext cx="157320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C4AE901-715C-499E-A1BF-42B418A64674}"/>
                  </a:ext>
                </a:extLst>
              </p14:cNvPr>
              <p14:cNvContentPartPr/>
              <p14:nvPr/>
            </p14:nvContentPartPr>
            <p14:xfrm>
              <a:off x="5619873" y="1165025"/>
              <a:ext cx="3217680" cy="947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C4AE901-715C-499E-A1BF-42B418A6467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01873" y="1147025"/>
                <a:ext cx="3253320" cy="982800"/>
              </a:xfrm>
              <a:prstGeom prst="rect">
                <a:avLst/>
              </a:prstGeom>
            </p:spPr>
          </p:pic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36013915-67CD-4826-9831-BE93864CD0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5713" y="2474355"/>
            <a:ext cx="86677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3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EE5A28A-F269-4EC1-87B8-71D59A1C3CF0}"/>
                  </a:ext>
                </a:extLst>
              </p14:cNvPr>
              <p14:cNvContentPartPr/>
              <p14:nvPr/>
            </p14:nvContentPartPr>
            <p14:xfrm>
              <a:off x="602553" y="286975"/>
              <a:ext cx="1308600" cy="56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EE5A28A-F269-4EC1-87B8-71D59A1C3C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553" y="268975"/>
                <a:ext cx="134424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0A5420-8511-4D0B-B254-AB31E27C3F3E}"/>
                  </a:ext>
                </a:extLst>
              </p14:cNvPr>
              <p14:cNvContentPartPr/>
              <p14:nvPr/>
            </p14:nvContentPartPr>
            <p14:xfrm>
              <a:off x="2214993" y="221815"/>
              <a:ext cx="199800" cy="931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0A5420-8511-4D0B-B254-AB31E27C3F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6993" y="203815"/>
                <a:ext cx="23544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61327C0-3CF3-4ACF-BFB1-4861D864D75C}"/>
                  </a:ext>
                </a:extLst>
              </p14:cNvPr>
              <p14:cNvContentPartPr/>
              <p14:nvPr/>
            </p14:nvContentPartPr>
            <p14:xfrm>
              <a:off x="4723473" y="403975"/>
              <a:ext cx="199800" cy="308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61327C0-3CF3-4ACF-BFB1-4861D864D7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05473" y="385975"/>
                <a:ext cx="2354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16CDD2A-104F-4646-B703-1F556A206E14}"/>
                  </a:ext>
                </a:extLst>
              </p14:cNvPr>
              <p14:cNvContentPartPr/>
              <p14:nvPr/>
            </p14:nvContentPartPr>
            <p14:xfrm>
              <a:off x="4284993" y="594415"/>
              <a:ext cx="199800" cy="392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16CDD2A-104F-4646-B703-1F556A206E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6993" y="576415"/>
                <a:ext cx="23544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A6A87BF-82F5-40BE-B6C6-032A02225EA2}"/>
                  </a:ext>
                </a:extLst>
              </p14:cNvPr>
              <p14:cNvContentPartPr/>
              <p14:nvPr/>
            </p14:nvContentPartPr>
            <p14:xfrm>
              <a:off x="2927793" y="336295"/>
              <a:ext cx="996480" cy="735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A6A87BF-82F5-40BE-B6C6-032A02225E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9793" y="318295"/>
                <a:ext cx="10321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0012A94-AE38-4C80-8B24-CFC4734916A2}"/>
                  </a:ext>
                </a:extLst>
              </p14:cNvPr>
              <p14:cNvContentPartPr/>
              <p14:nvPr/>
            </p14:nvContentPartPr>
            <p14:xfrm>
              <a:off x="5106513" y="251335"/>
              <a:ext cx="717480" cy="77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0012A94-AE38-4C80-8B24-CFC4734916A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8513" y="233335"/>
                <a:ext cx="75312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288E55E-7458-49CA-9717-94A82AD57D77}"/>
                  </a:ext>
                </a:extLst>
              </p14:cNvPr>
              <p14:cNvContentPartPr/>
              <p14:nvPr/>
            </p14:nvContentPartPr>
            <p14:xfrm>
              <a:off x="1820793" y="3347335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288E55E-7458-49CA-9717-94A82AD57D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2793" y="3329335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EBD1D738-F507-49F3-BB44-09960F86AA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2553" y="1401836"/>
            <a:ext cx="9646935" cy="486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AAA049F-0E3A-464E-A3E7-9B208EAD7B4D}"/>
                  </a:ext>
                </a:extLst>
              </p14:cNvPr>
              <p14:cNvContentPartPr/>
              <p14:nvPr/>
            </p14:nvContentPartPr>
            <p14:xfrm>
              <a:off x="6866553" y="55495"/>
              <a:ext cx="4639680" cy="660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AAA049F-0E3A-464E-A3E7-9B208EAD7B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8553" y="37495"/>
                <a:ext cx="4675320" cy="69660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4BFC224A-8E44-42B6-8B01-7B7C8AC65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60" y="1132608"/>
            <a:ext cx="10334143" cy="55175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BE74D08-5130-43E1-A47D-6F271AA076FD}"/>
                  </a:ext>
                </a:extLst>
              </p14:cNvPr>
              <p14:cNvContentPartPr/>
              <p14:nvPr/>
            </p14:nvContentPartPr>
            <p14:xfrm>
              <a:off x="3797553" y="3856735"/>
              <a:ext cx="540720" cy="663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BE74D08-5130-43E1-A47D-6F271AA076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9553" y="3838725"/>
                <a:ext cx="576360" cy="69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3EC3BA2-3698-4118-9A83-BC89E70CE91C}"/>
                  </a:ext>
                </a:extLst>
              </p14:cNvPr>
              <p14:cNvContentPartPr/>
              <p14:nvPr/>
            </p14:nvContentPartPr>
            <p14:xfrm>
              <a:off x="4281033" y="3106855"/>
              <a:ext cx="2188440" cy="882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3EC3BA2-3698-4118-9A83-BC89E70CE9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63033" y="3088855"/>
                <a:ext cx="222408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F74C86-351E-426E-8952-86D8C1A7BD2D}"/>
                  </a:ext>
                </a:extLst>
              </p14:cNvPr>
              <p14:cNvContentPartPr/>
              <p14:nvPr/>
            </p14:nvContentPartPr>
            <p14:xfrm>
              <a:off x="11292753" y="5720095"/>
              <a:ext cx="19224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F74C86-351E-426E-8952-86D8C1A7BD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74753" y="5702095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A64EB8-0F42-401D-AEE9-B0B1C1F6083B}"/>
                  </a:ext>
                </a:extLst>
              </p14:cNvPr>
              <p14:cNvContentPartPr/>
              <p14:nvPr/>
            </p14:nvContentPartPr>
            <p14:xfrm>
              <a:off x="11223633" y="5177575"/>
              <a:ext cx="1020600" cy="440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A64EB8-0F42-401D-AEE9-B0B1C1F6083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05633" y="5159575"/>
                <a:ext cx="10562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3D4060A-CD36-49B0-9FA8-CC7A50987B36}"/>
                  </a:ext>
                </a:extLst>
              </p14:cNvPr>
              <p14:cNvContentPartPr/>
              <p14:nvPr/>
            </p14:nvContentPartPr>
            <p14:xfrm>
              <a:off x="10771833" y="2570815"/>
              <a:ext cx="1283040" cy="513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3D4060A-CD36-49B0-9FA8-CC7A50987B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53833" y="2552815"/>
                <a:ext cx="13186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3D2F84B-67A3-466E-BC3C-C709285E882B}"/>
                  </a:ext>
                </a:extLst>
              </p14:cNvPr>
              <p14:cNvContentPartPr/>
              <p14:nvPr/>
            </p14:nvContentPartPr>
            <p14:xfrm>
              <a:off x="10713153" y="5420935"/>
              <a:ext cx="71280" cy="173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3D2F84B-67A3-466E-BC3C-C709285E88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95153" y="5402935"/>
                <a:ext cx="106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0BE71D8-C8A7-4F43-93BE-8BE414AC3DCB}"/>
                  </a:ext>
                </a:extLst>
              </p14:cNvPr>
              <p14:cNvContentPartPr/>
              <p14:nvPr/>
            </p14:nvContentPartPr>
            <p14:xfrm>
              <a:off x="9316353" y="5298535"/>
              <a:ext cx="877320" cy="31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0BE71D8-C8A7-4F43-93BE-8BE414AC3D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98353" y="5280535"/>
                <a:ext cx="9129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7F42A25-054D-4F3E-BDDF-8CECFDD620FD}"/>
                  </a:ext>
                </a:extLst>
              </p14:cNvPr>
              <p14:cNvContentPartPr/>
              <p14:nvPr/>
            </p14:nvContentPartPr>
            <p14:xfrm>
              <a:off x="7748913" y="5877055"/>
              <a:ext cx="175680" cy="3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7F42A25-054D-4F3E-BDDF-8CECFDD620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0913" y="5859055"/>
                <a:ext cx="2113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6417CFE-D754-4315-9FEB-B3AF42B54E3D}"/>
                  </a:ext>
                </a:extLst>
              </p14:cNvPr>
              <p14:cNvContentPartPr/>
              <p14:nvPr/>
            </p14:nvContentPartPr>
            <p14:xfrm>
              <a:off x="7070673" y="5173615"/>
              <a:ext cx="1650960" cy="516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6417CFE-D754-4315-9FEB-B3AF42B54E3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52673" y="5155615"/>
                <a:ext cx="168660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297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6FBAB8-CFCC-4935-BAC9-538EA485AF5B}"/>
                  </a:ext>
                </a:extLst>
              </p14:cNvPr>
              <p14:cNvContentPartPr/>
              <p14:nvPr/>
            </p14:nvContentPartPr>
            <p14:xfrm>
              <a:off x="7682673" y="326935"/>
              <a:ext cx="2997720" cy="939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6FBAB8-CFCC-4935-BAC9-538EA485AF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4673" y="308935"/>
                <a:ext cx="303336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D60DDB-ACFA-47D5-A62C-19996D46A3B3}"/>
                  </a:ext>
                </a:extLst>
              </p14:cNvPr>
              <p14:cNvContentPartPr/>
              <p14:nvPr/>
            </p14:nvContentPartPr>
            <p14:xfrm>
              <a:off x="4735353" y="550495"/>
              <a:ext cx="932400" cy="39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D60DDB-ACFA-47D5-A62C-19996D46A3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17353" y="532495"/>
                <a:ext cx="9680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41BCE7-7805-4420-95A0-F08EDB82C2CC}"/>
                  </a:ext>
                </a:extLst>
              </p14:cNvPr>
              <p14:cNvContentPartPr/>
              <p14:nvPr/>
            </p14:nvContentPartPr>
            <p14:xfrm>
              <a:off x="5967633" y="1067095"/>
              <a:ext cx="1362960" cy="50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41BCE7-7805-4420-95A0-F08EDB82C2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9633" y="1049095"/>
                <a:ext cx="1398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F60DE7F-6CC8-431C-B21C-3AE471429809}"/>
                  </a:ext>
                </a:extLst>
              </p14:cNvPr>
              <p14:cNvContentPartPr/>
              <p14:nvPr/>
            </p14:nvContentPartPr>
            <p14:xfrm>
              <a:off x="6197673" y="426295"/>
              <a:ext cx="877680" cy="588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F60DE7F-6CC8-431C-B21C-3AE4714298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9673" y="408295"/>
                <a:ext cx="91332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98341A5-30D5-4D20-8880-DBB9E5CCEB9E}"/>
                  </a:ext>
                </a:extLst>
              </p14:cNvPr>
              <p14:cNvContentPartPr/>
              <p14:nvPr/>
            </p14:nvContentPartPr>
            <p14:xfrm>
              <a:off x="4446633" y="892135"/>
              <a:ext cx="80640" cy="47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98341A5-30D5-4D20-8880-DBB9E5CCEB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28633" y="874135"/>
                <a:ext cx="1162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1B56C0D-B484-4486-8FF3-1884834B89E0}"/>
                  </a:ext>
                </a:extLst>
              </p14:cNvPr>
              <p14:cNvContentPartPr/>
              <p14:nvPr/>
            </p14:nvContentPartPr>
            <p14:xfrm>
              <a:off x="3147393" y="337735"/>
              <a:ext cx="621360" cy="870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1B56C0D-B484-4486-8FF3-1884834B89E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29393" y="319735"/>
                <a:ext cx="65700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A5BDF48-BB3B-48D1-82C8-125CB2407818}"/>
                  </a:ext>
                </a:extLst>
              </p14:cNvPr>
              <p14:cNvContentPartPr/>
              <p14:nvPr/>
            </p14:nvContentPartPr>
            <p14:xfrm>
              <a:off x="1701273" y="319735"/>
              <a:ext cx="972720" cy="822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A5BDF48-BB3B-48D1-82C8-125CB240781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3273" y="301735"/>
                <a:ext cx="1008360" cy="8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8CA82E-13EB-49B9-B50F-D7D81FD495A4}"/>
                  </a:ext>
                </a:extLst>
              </p14:cNvPr>
              <p14:cNvContentPartPr/>
              <p14:nvPr/>
            </p14:nvContentPartPr>
            <p14:xfrm>
              <a:off x="6720033" y="2095975"/>
              <a:ext cx="14400" cy="1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8CA82E-13EB-49B9-B50F-D7D81FD495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02033" y="2077975"/>
                <a:ext cx="50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EF9B5C4-D034-4341-BB58-891C3CA02B90}"/>
                  </a:ext>
                </a:extLst>
              </p14:cNvPr>
              <p14:cNvContentPartPr/>
              <p14:nvPr/>
            </p14:nvContentPartPr>
            <p14:xfrm>
              <a:off x="6540393" y="1566415"/>
              <a:ext cx="3158280" cy="809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EF9B5C4-D034-4341-BB58-891C3CA02B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22393" y="1548415"/>
                <a:ext cx="319392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24154AE-9860-4897-A1BF-3A668AA554B3}"/>
                  </a:ext>
                </a:extLst>
              </p14:cNvPr>
              <p14:cNvContentPartPr/>
              <p14:nvPr/>
            </p14:nvContentPartPr>
            <p14:xfrm>
              <a:off x="7862673" y="3463255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24154AE-9860-4897-A1BF-3A668AA554B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44673" y="34452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861B3E6-B365-49C8-B664-AA23470ADF18}"/>
                  </a:ext>
                </a:extLst>
              </p14:cNvPr>
              <p14:cNvContentPartPr/>
              <p14:nvPr/>
            </p14:nvContentPartPr>
            <p14:xfrm>
              <a:off x="4820313" y="1135495"/>
              <a:ext cx="1107720" cy="774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861B3E6-B365-49C8-B664-AA23470ADF1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02313" y="1117495"/>
                <a:ext cx="114336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C024967-0CB1-4055-BF77-4C8453DC2403}"/>
                  </a:ext>
                </a:extLst>
              </p14:cNvPr>
              <p14:cNvContentPartPr/>
              <p14:nvPr/>
            </p14:nvContentPartPr>
            <p14:xfrm>
              <a:off x="3363033" y="1719415"/>
              <a:ext cx="1168920" cy="605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C024967-0CB1-4055-BF77-4C8453DC24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45033" y="1701415"/>
                <a:ext cx="12045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991162B-3CF8-4920-AF0B-FB5A1CD14F2C}"/>
                  </a:ext>
                </a:extLst>
              </p14:cNvPr>
              <p14:cNvContentPartPr/>
              <p14:nvPr/>
            </p14:nvContentPartPr>
            <p14:xfrm>
              <a:off x="9291513" y="1617175"/>
              <a:ext cx="776160" cy="16430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991162B-3CF8-4920-AF0B-FB5A1CD14F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73513" y="1599175"/>
                <a:ext cx="811800" cy="16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7D66439-BDA9-4CA9-B753-D0FED248BC7B}"/>
                  </a:ext>
                </a:extLst>
              </p14:cNvPr>
              <p14:cNvContentPartPr/>
              <p14:nvPr/>
            </p14:nvContentPartPr>
            <p14:xfrm>
              <a:off x="5648313" y="2903095"/>
              <a:ext cx="3234240" cy="863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7D66439-BDA9-4CA9-B753-D0FED248BC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30313" y="2885095"/>
                <a:ext cx="326988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A432F91-A5CF-42B2-AC51-BF1F113DB3FC}"/>
                  </a:ext>
                </a:extLst>
              </p14:cNvPr>
              <p14:cNvContentPartPr/>
              <p14:nvPr/>
            </p14:nvContentPartPr>
            <p14:xfrm>
              <a:off x="5788353" y="30295"/>
              <a:ext cx="1414440" cy="14522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A432F91-A5CF-42B2-AC51-BF1F113DB3F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70353" y="12295"/>
                <a:ext cx="1450080" cy="14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81FFB79-2463-44D1-B749-5ACC13FE0495}"/>
                  </a:ext>
                </a:extLst>
              </p14:cNvPr>
              <p14:cNvContentPartPr/>
              <p14:nvPr/>
            </p14:nvContentPartPr>
            <p14:xfrm>
              <a:off x="5579913" y="1305775"/>
              <a:ext cx="435600" cy="13266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81FFB79-2463-44D1-B749-5ACC13FE049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61913" y="1287775"/>
                <a:ext cx="471240" cy="13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04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55FF5-0660-40F8-8823-35C377B1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02" y="1518371"/>
            <a:ext cx="7698135" cy="40373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C3AB396-4DC0-4268-A217-4CBD781BFAC8}"/>
                  </a:ext>
                </a:extLst>
              </p14:cNvPr>
              <p14:cNvContentPartPr/>
              <p14:nvPr/>
            </p14:nvContentPartPr>
            <p14:xfrm>
              <a:off x="8215113" y="74215"/>
              <a:ext cx="2635560" cy="709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C3AB396-4DC0-4268-A217-4CBD781BF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7113" y="56215"/>
                <a:ext cx="267120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2EBD79-4B0D-41E3-9E13-D80843B3AA8C}"/>
                  </a:ext>
                </a:extLst>
              </p14:cNvPr>
              <p14:cNvContentPartPr/>
              <p14:nvPr/>
            </p14:nvContentPartPr>
            <p14:xfrm>
              <a:off x="6358233" y="2057815"/>
              <a:ext cx="818640" cy="114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2EBD79-4B0D-41E3-9E13-D80843B3AA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13233" y="1967815"/>
                <a:ext cx="9082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18E5ED4-1099-4510-9775-554B92B9DD78}"/>
                  </a:ext>
                </a:extLst>
              </p14:cNvPr>
              <p14:cNvContentPartPr/>
              <p14:nvPr/>
            </p14:nvContentPartPr>
            <p14:xfrm>
              <a:off x="706593" y="2199655"/>
              <a:ext cx="1561680" cy="77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18E5ED4-1099-4510-9775-554B92B9DD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1593" y="2109655"/>
                <a:ext cx="16513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D80C5AD-9A01-4065-8F4B-85181B3EF8FB}"/>
                  </a:ext>
                </a:extLst>
              </p14:cNvPr>
              <p14:cNvContentPartPr/>
              <p14:nvPr/>
            </p14:nvContentPartPr>
            <p14:xfrm>
              <a:off x="3533313" y="2222335"/>
              <a:ext cx="300960" cy="41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D80C5AD-9A01-4065-8F4B-85181B3EF8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8313" y="2132335"/>
                <a:ext cx="3906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A4951DF-3C53-4265-8AA9-575E49999C2F}"/>
                  </a:ext>
                </a:extLst>
              </p14:cNvPr>
              <p14:cNvContentPartPr/>
              <p14:nvPr/>
            </p14:nvContentPartPr>
            <p14:xfrm>
              <a:off x="4446633" y="2236735"/>
              <a:ext cx="269280" cy="65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A4951DF-3C53-4265-8AA9-575E49999C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1633" y="2146735"/>
                <a:ext cx="358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BB347B2-ADC2-41F0-882E-563D8D183EE9}"/>
                  </a:ext>
                </a:extLst>
              </p14:cNvPr>
              <p14:cNvContentPartPr/>
              <p14:nvPr/>
            </p14:nvContentPartPr>
            <p14:xfrm>
              <a:off x="6355713" y="2498815"/>
              <a:ext cx="752760" cy="155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BB347B2-ADC2-41F0-882E-563D8D183E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0713" y="2408606"/>
                <a:ext cx="842400" cy="33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1F2F40C-690C-47C1-BE54-6E4F30B89F88}"/>
                  </a:ext>
                </a:extLst>
              </p14:cNvPr>
              <p14:cNvContentPartPr/>
              <p14:nvPr/>
            </p14:nvContentPartPr>
            <p14:xfrm>
              <a:off x="720633" y="2436175"/>
              <a:ext cx="1507320" cy="48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1F2F40C-690C-47C1-BE54-6E4F30B89F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5633" y="2346175"/>
                <a:ext cx="15969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9AF696-18A4-486A-9E34-825E1867C4A3}"/>
                  </a:ext>
                </a:extLst>
              </p14:cNvPr>
              <p14:cNvContentPartPr/>
              <p14:nvPr/>
            </p14:nvContentPartPr>
            <p14:xfrm>
              <a:off x="649713" y="2662615"/>
              <a:ext cx="1594800" cy="5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9AF696-18A4-486A-9E34-825E1867C4A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4713" y="2572615"/>
                <a:ext cx="1684440" cy="2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065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B46C002-F607-4A4B-83E3-CD92ED221AA5}"/>
                  </a:ext>
                </a:extLst>
              </p14:cNvPr>
              <p14:cNvContentPartPr/>
              <p14:nvPr/>
            </p14:nvContentPartPr>
            <p14:xfrm>
              <a:off x="1032393" y="393535"/>
              <a:ext cx="2640960" cy="2073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B46C002-F607-4A4B-83E3-CD92ED221A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4393" y="375535"/>
                <a:ext cx="2676600" cy="21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260615A-F5A6-4D2A-BA5C-ADBF625AD592}"/>
                  </a:ext>
                </a:extLst>
              </p14:cNvPr>
              <p14:cNvContentPartPr/>
              <p14:nvPr/>
            </p14:nvContentPartPr>
            <p14:xfrm>
              <a:off x="7973913" y="441415"/>
              <a:ext cx="12240" cy="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260615A-F5A6-4D2A-BA5C-ADBF625AD5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5913" y="423415"/>
                <a:ext cx="47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7865C1-68C4-4D7B-968F-B2851CC89D43}"/>
                  </a:ext>
                </a:extLst>
              </p14:cNvPr>
              <p14:cNvContentPartPr/>
              <p14:nvPr/>
            </p14:nvContentPartPr>
            <p14:xfrm>
              <a:off x="7611753" y="905455"/>
              <a:ext cx="156600" cy="32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7865C1-68C4-4D7B-968F-B2851CC89D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3753" y="887455"/>
                <a:ext cx="1922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F8A41C-1769-40E2-A1E4-B6C7E496B5FC}"/>
                  </a:ext>
                </a:extLst>
              </p14:cNvPr>
              <p14:cNvContentPartPr/>
              <p14:nvPr/>
            </p14:nvContentPartPr>
            <p14:xfrm>
              <a:off x="7157793" y="881695"/>
              <a:ext cx="120960" cy="26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F8A41C-1769-40E2-A1E4-B6C7E496B5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39793" y="863695"/>
                <a:ext cx="156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0F133D-A4B2-49CC-B156-1D0881927EC8}"/>
                  </a:ext>
                </a:extLst>
              </p14:cNvPr>
              <p14:cNvContentPartPr/>
              <p14:nvPr/>
            </p14:nvContentPartPr>
            <p14:xfrm>
              <a:off x="7424913" y="82135"/>
              <a:ext cx="397800" cy="259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0F133D-A4B2-49CC-B156-1D0881927E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06913" y="64135"/>
                <a:ext cx="4334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731B790-D0A4-48C7-8B1D-C4A40A96BFF1}"/>
                  </a:ext>
                </a:extLst>
              </p14:cNvPr>
              <p14:cNvContentPartPr/>
              <p14:nvPr/>
            </p14:nvContentPartPr>
            <p14:xfrm>
              <a:off x="7098393" y="539695"/>
              <a:ext cx="1008360" cy="249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731B790-D0A4-48C7-8B1D-C4A40A96BF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80393" y="521695"/>
                <a:ext cx="10440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432C8A7-2B90-4BE0-9623-EECD597E568B}"/>
                  </a:ext>
                </a:extLst>
              </p14:cNvPr>
              <p14:cNvContentPartPr/>
              <p14:nvPr/>
            </p14:nvContentPartPr>
            <p14:xfrm>
              <a:off x="5473353" y="1323055"/>
              <a:ext cx="3648240" cy="1309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432C8A7-2B90-4BE0-9623-EECD597E56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55353" y="1305055"/>
                <a:ext cx="3683880" cy="13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3860AEC-B449-423C-BA1A-02FE9F5A9D9E}"/>
                  </a:ext>
                </a:extLst>
              </p14:cNvPr>
              <p14:cNvContentPartPr/>
              <p14:nvPr/>
            </p14:nvContentPartPr>
            <p14:xfrm>
              <a:off x="668793" y="2871415"/>
              <a:ext cx="3364920" cy="898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3860AEC-B449-423C-BA1A-02FE9F5A9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793" y="2853415"/>
                <a:ext cx="340056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A7DADCA-712A-430F-81A2-759F6AFD0372}"/>
                  </a:ext>
                </a:extLst>
              </p14:cNvPr>
              <p14:cNvContentPartPr/>
              <p14:nvPr/>
            </p14:nvContentPartPr>
            <p14:xfrm>
              <a:off x="2241633" y="3911455"/>
              <a:ext cx="1078200" cy="213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A7DADCA-712A-430F-81A2-759F6AFD03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23633" y="3893455"/>
                <a:ext cx="11138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1B16CCD-9209-447B-97F2-0B8359A68B9B}"/>
                  </a:ext>
                </a:extLst>
              </p14:cNvPr>
              <p14:cNvContentPartPr/>
              <p14:nvPr/>
            </p14:nvContentPartPr>
            <p14:xfrm>
              <a:off x="6471633" y="2349775"/>
              <a:ext cx="260640" cy="1292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1B16CCD-9209-447B-97F2-0B8359A68B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3633" y="2331775"/>
                <a:ext cx="29628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F290633-EC48-43D8-973C-EE5EBC847676}"/>
                  </a:ext>
                </a:extLst>
              </p14:cNvPr>
              <p14:cNvContentPartPr/>
              <p14:nvPr/>
            </p14:nvContentPartPr>
            <p14:xfrm>
              <a:off x="10720353" y="4060495"/>
              <a:ext cx="161280" cy="34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F290633-EC48-43D8-973C-EE5EBC84767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02353" y="4042495"/>
                <a:ext cx="1969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45F9A71-5AE9-41FA-8CEA-B6C3F2005984}"/>
                  </a:ext>
                </a:extLst>
              </p14:cNvPr>
              <p14:cNvContentPartPr/>
              <p14:nvPr/>
            </p14:nvContentPartPr>
            <p14:xfrm>
              <a:off x="8217633" y="3339415"/>
              <a:ext cx="3198600" cy="657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45F9A71-5AE9-41FA-8CEA-B6C3F200598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99633" y="3321415"/>
                <a:ext cx="32342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D3C5970-87E8-445B-AAB9-660450B0FFF0}"/>
                  </a:ext>
                </a:extLst>
              </p14:cNvPr>
              <p14:cNvContentPartPr/>
              <p14:nvPr/>
            </p14:nvContentPartPr>
            <p14:xfrm>
              <a:off x="9499953" y="4120255"/>
              <a:ext cx="788400" cy="820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D3C5970-87E8-445B-AAB9-660450B0FF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81953" y="4102255"/>
                <a:ext cx="82404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99AC070-C05C-4434-8953-2F4053529BFD}"/>
                  </a:ext>
                </a:extLst>
              </p14:cNvPr>
              <p14:cNvContentPartPr/>
              <p14:nvPr/>
            </p14:nvContentPartPr>
            <p14:xfrm>
              <a:off x="7224033" y="4423375"/>
              <a:ext cx="1861920" cy="717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99AC070-C05C-4434-8953-2F4053529B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6033" y="4405375"/>
                <a:ext cx="1897560" cy="7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603AF7B-4AA9-4ECF-998C-F65C2E200D91}"/>
                  </a:ext>
                </a:extLst>
              </p14:cNvPr>
              <p14:cNvContentPartPr/>
              <p14:nvPr/>
            </p14:nvContentPartPr>
            <p14:xfrm>
              <a:off x="6963753" y="4432735"/>
              <a:ext cx="83160" cy="3315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603AF7B-4AA9-4ECF-998C-F65C2E200D9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45753" y="4414735"/>
                <a:ext cx="11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EDC5AE0-3481-4882-9E0D-D4F7AAB8788D}"/>
                  </a:ext>
                </a:extLst>
              </p14:cNvPr>
              <p14:cNvContentPartPr/>
              <p14:nvPr/>
            </p14:nvContentPartPr>
            <p14:xfrm>
              <a:off x="7528953" y="5374495"/>
              <a:ext cx="1086480" cy="3182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EDC5AE0-3481-4882-9E0D-D4F7AAB8788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10953" y="5356495"/>
                <a:ext cx="112212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8FA925A-EEA9-4229-AA65-94B5FFA9B196}"/>
                  </a:ext>
                </a:extLst>
              </p14:cNvPr>
              <p14:cNvContentPartPr/>
              <p14:nvPr/>
            </p14:nvContentPartPr>
            <p14:xfrm>
              <a:off x="3843273" y="4453975"/>
              <a:ext cx="10080" cy="5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8FA925A-EEA9-4229-AA65-94B5FFA9B19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25273" y="4435975"/>
                <a:ext cx="45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D9436EE-EAB8-45D3-A682-AF33AC4859C9}"/>
                  </a:ext>
                </a:extLst>
              </p14:cNvPr>
              <p14:cNvContentPartPr/>
              <p14:nvPr/>
            </p14:nvContentPartPr>
            <p14:xfrm>
              <a:off x="4022553" y="5027455"/>
              <a:ext cx="2892240" cy="6793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D9436EE-EAB8-45D3-A682-AF33AC4859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04553" y="5009455"/>
                <a:ext cx="292788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77E7750F-98A1-472F-B82A-ACE59668ECDA}"/>
                  </a:ext>
                </a:extLst>
              </p14:cNvPr>
              <p14:cNvContentPartPr/>
              <p14:nvPr/>
            </p14:nvContentPartPr>
            <p14:xfrm>
              <a:off x="5821473" y="4289095"/>
              <a:ext cx="5216760" cy="23256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77E7750F-98A1-472F-B82A-ACE59668EC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3473" y="4271095"/>
                <a:ext cx="5252400" cy="23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6A2E2BB-72D4-4ED2-9024-02F7CE7A60E1}"/>
                  </a:ext>
                </a:extLst>
              </p14:cNvPr>
              <p14:cNvContentPartPr/>
              <p14:nvPr/>
            </p14:nvContentPartPr>
            <p14:xfrm>
              <a:off x="9835113" y="3206575"/>
              <a:ext cx="1084320" cy="8953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6A2E2BB-72D4-4ED2-9024-02F7CE7A60E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17113" y="3188575"/>
                <a:ext cx="1119960" cy="9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0247EDB-3ABB-4991-88F6-BF4B170964C0}"/>
                  </a:ext>
                </a:extLst>
              </p14:cNvPr>
              <p14:cNvContentPartPr/>
              <p14:nvPr/>
            </p14:nvContentPartPr>
            <p14:xfrm>
              <a:off x="5697633" y="4952575"/>
              <a:ext cx="1425960" cy="878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0247EDB-3ABB-4991-88F6-BF4B170964C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679633" y="4934575"/>
                <a:ext cx="1461600" cy="9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54DA4217-BB17-4120-8E3A-33471F09F4E4}"/>
                  </a:ext>
                </a:extLst>
              </p14:cNvPr>
              <p14:cNvContentPartPr/>
              <p14:nvPr/>
            </p14:nvContentPartPr>
            <p14:xfrm>
              <a:off x="318513" y="4584295"/>
              <a:ext cx="2375640" cy="10231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54DA4217-BB17-4120-8E3A-33471F09F4E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0513" y="4566295"/>
                <a:ext cx="2411280" cy="10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5B78A6E-7444-417C-8D80-545A6904550B}"/>
                  </a:ext>
                </a:extLst>
              </p14:cNvPr>
              <p14:cNvContentPartPr/>
              <p14:nvPr/>
            </p14:nvContentPartPr>
            <p14:xfrm>
              <a:off x="6263553" y="2941615"/>
              <a:ext cx="4133160" cy="20196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5B78A6E-7444-417C-8D80-545A690455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45553" y="2923615"/>
                <a:ext cx="4168800" cy="205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474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F46092-1DEA-41EA-8D34-C539935D25ED}"/>
                  </a:ext>
                </a:extLst>
              </p14:cNvPr>
              <p14:cNvContentPartPr/>
              <p14:nvPr/>
            </p14:nvContentPartPr>
            <p14:xfrm>
              <a:off x="7973913" y="441415"/>
              <a:ext cx="12240" cy="9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F46092-1DEA-41EA-8D34-C539935D25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5913" y="423415"/>
                <a:ext cx="47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7D3FE5-7A24-4771-80C1-29479D6611D2}"/>
                  </a:ext>
                </a:extLst>
              </p14:cNvPr>
              <p14:cNvContentPartPr/>
              <p14:nvPr/>
            </p14:nvContentPartPr>
            <p14:xfrm>
              <a:off x="7611753" y="905455"/>
              <a:ext cx="156600" cy="3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7D3FE5-7A24-4771-80C1-29479D6611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93753" y="887455"/>
                <a:ext cx="1922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A19281-3A93-4BAC-9235-2B8EACB65F55}"/>
                  </a:ext>
                </a:extLst>
              </p14:cNvPr>
              <p14:cNvContentPartPr/>
              <p14:nvPr/>
            </p14:nvContentPartPr>
            <p14:xfrm>
              <a:off x="7157793" y="881695"/>
              <a:ext cx="120960" cy="26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A19281-3A93-4BAC-9235-2B8EACB65F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39793" y="863695"/>
                <a:ext cx="156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AF97CC-02E0-4876-83B7-F17E68D8474D}"/>
                  </a:ext>
                </a:extLst>
              </p14:cNvPr>
              <p14:cNvContentPartPr/>
              <p14:nvPr/>
            </p14:nvContentPartPr>
            <p14:xfrm>
              <a:off x="7098393" y="539695"/>
              <a:ext cx="1008360" cy="249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AF97CC-02E0-4876-83B7-F17E68D847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80393" y="521695"/>
                <a:ext cx="10440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7D9CC9-9959-42AC-BEA8-019CD0346A6F}"/>
                  </a:ext>
                </a:extLst>
              </p14:cNvPr>
              <p14:cNvContentPartPr/>
              <p14:nvPr/>
            </p14:nvContentPartPr>
            <p14:xfrm>
              <a:off x="5473353" y="1323055"/>
              <a:ext cx="3648240" cy="1309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7D9CC9-9959-42AC-BEA8-019CD0346A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5353" y="1305055"/>
                <a:ext cx="3683880" cy="13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A12BB9-056B-4052-8766-F82DE472560A}"/>
                  </a:ext>
                </a:extLst>
              </p14:cNvPr>
              <p14:cNvContentPartPr/>
              <p14:nvPr/>
            </p14:nvContentPartPr>
            <p14:xfrm>
              <a:off x="7434273" y="181855"/>
              <a:ext cx="570600" cy="238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A12BB9-056B-4052-8766-F82DE47256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16273" y="163855"/>
                <a:ext cx="6062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B9A0DF-8886-4EFC-B2EA-CCF632C99910}"/>
                  </a:ext>
                </a:extLst>
              </p14:cNvPr>
              <p14:cNvContentPartPr/>
              <p14:nvPr/>
            </p14:nvContentPartPr>
            <p14:xfrm>
              <a:off x="3405873" y="789895"/>
              <a:ext cx="3633840" cy="786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0B9A0DF-8886-4EFC-B2EA-CCF632C9991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87873" y="771895"/>
                <a:ext cx="366948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DAE4271-FCF0-4E3B-B9E6-48728AED120C}"/>
                  </a:ext>
                </a:extLst>
              </p14:cNvPr>
              <p14:cNvContentPartPr/>
              <p14:nvPr/>
            </p14:nvContentPartPr>
            <p14:xfrm>
              <a:off x="2080353" y="989335"/>
              <a:ext cx="537840" cy="408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DAE4271-FCF0-4E3B-B9E6-48728AED120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2353" y="971335"/>
                <a:ext cx="5734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727C742-7FF0-44C3-974E-59467E8EA3F0}"/>
                  </a:ext>
                </a:extLst>
              </p14:cNvPr>
              <p14:cNvContentPartPr/>
              <p14:nvPr/>
            </p14:nvContentPartPr>
            <p14:xfrm>
              <a:off x="779673" y="852175"/>
              <a:ext cx="1069200" cy="579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727C742-7FF0-44C3-974E-59467E8EA3F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1673" y="834175"/>
                <a:ext cx="110484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BEE8922-34DE-4C46-B5F8-7810AEF281E6}"/>
                  </a:ext>
                </a:extLst>
              </p14:cNvPr>
              <p14:cNvContentPartPr/>
              <p14:nvPr/>
            </p14:nvContentPartPr>
            <p14:xfrm>
              <a:off x="1134633" y="1920295"/>
              <a:ext cx="2844000" cy="1248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BEE8922-34DE-4C46-B5F8-7810AEF281E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6633" y="1902295"/>
                <a:ext cx="2879640" cy="12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C59C371-4822-4916-B803-E5943C36A226}"/>
                  </a:ext>
                </a:extLst>
              </p14:cNvPr>
              <p14:cNvContentPartPr/>
              <p14:nvPr/>
            </p14:nvContentPartPr>
            <p14:xfrm>
              <a:off x="301953" y="3469735"/>
              <a:ext cx="3197880" cy="1533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C59C371-4822-4916-B803-E5943C36A22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3953" y="3451735"/>
                <a:ext cx="3233520" cy="15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427736D-7E98-47A2-96E3-1674DCA838AB}"/>
                  </a:ext>
                </a:extLst>
              </p14:cNvPr>
              <p14:cNvContentPartPr/>
              <p14:nvPr/>
            </p14:nvContentPartPr>
            <p14:xfrm>
              <a:off x="3358353" y="5552695"/>
              <a:ext cx="36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427736D-7E98-47A2-96E3-1674DCA838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40353" y="55346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3D4C3CC-7023-4704-8BC8-98613515CF5F}"/>
                  </a:ext>
                </a:extLst>
              </p14:cNvPr>
              <p14:cNvContentPartPr/>
              <p14:nvPr/>
            </p14:nvContentPartPr>
            <p14:xfrm>
              <a:off x="5035593" y="3465775"/>
              <a:ext cx="2986920" cy="1299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3D4C3CC-7023-4704-8BC8-98613515CF5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17593" y="3447775"/>
                <a:ext cx="3022560" cy="13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D140BE6-3D71-4617-803B-D37B7A969C3A}"/>
                  </a:ext>
                </a:extLst>
              </p14:cNvPr>
              <p14:cNvContentPartPr/>
              <p14:nvPr/>
            </p14:nvContentPartPr>
            <p14:xfrm>
              <a:off x="7507713" y="1035055"/>
              <a:ext cx="3163320" cy="1121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D140BE6-3D71-4617-803B-D37B7A969C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89713" y="1017055"/>
                <a:ext cx="319896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8C56D7C-A63B-4FD1-999B-695279C600AD}"/>
                  </a:ext>
                </a:extLst>
              </p14:cNvPr>
              <p14:cNvContentPartPr/>
              <p14:nvPr/>
            </p14:nvContentPartPr>
            <p14:xfrm>
              <a:off x="9066873" y="2145295"/>
              <a:ext cx="2590560" cy="17434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8C56D7C-A63B-4FD1-999B-695279C600A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48873" y="2127295"/>
                <a:ext cx="2626200" cy="17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B8A20AB9-071B-4D73-A098-4FF453A625B6}"/>
                  </a:ext>
                </a:extLst>
              </p14:cNvPr>
              <p14:cNvContentPartPr/>
              <p14:nvPr/>
            </p14:nvContentPartPr>
            <p14:xfrm>
              <a:off x="276033" y="4961935"/>
              <a:ext cx="3553560" cy="10540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B8A20AB9-071B-4D73-A098-4FF453A625B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8033" y="4943935"/>
                <a:ext cx="3589200" cy="10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76838C4-AB89-4930-B0E0-179CD610290B}"/>
                  </a:ext>
                </a:extLst>
              </p14:cNvPr>
              <p14:cNvContentPartPr/>
              <p14:nvPr/>
            </p14:nvContentPartPr>
            <p14:xfrm>
              <a:off x="11424153" y="2581255"/>
              <a:ext cx="640440" cy="996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76838C4-AB89-4930-B0E0-179CD61029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406153" y="2563255"/>
                <a:ext cx="67608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81D1E13-E223-43EE-A756-BD0B0074ED96}"/>
                  </a:ext>
                </a:extLst>
              </p14:cNvPr>
              <p14:cNvContentPartPr/>
              <p14:nvPr/>
            </p14:nvContentPartPr>
            <p14:xfrm>
              <a:off x="10429473" y="4559815"/>
              <a:ext cx="806760" cy="9550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81D1E13-E223-43EE-A756-BD0B0074ED9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411473" y="4541815"/>
                <a:ext cx="842400" cy="9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A04D8FA-A48A-438B-BF6A-8C88AC7C665E}"/>
                  </a:ext>
                </a:extLst>
              </p14:cNvPr>
              <p14:cNvContentPartPr/>
              <p14:nvPr/>
            </p14:nvContentPartPr>
            <p14:xfrm>
              <a:off x="4110033" y="4585375"/>
              <a:ext cx="5993280" cy="2153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A04D8FA-A48A-438B-BF6A-8C88AC7C665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92033" y="4567375"/>
                <a:ext cx="6028920" cy="21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95FC2BF-F340-435E-90F9-6833353A6946}"/>
                  </a:ext>
                </a:extLst>
              </p14:cNvPr>
              <p14:cNvContentPartPr/>
              <p14:nvPr/>
            </p14:nvContentPartPr>
            <p14:xfrm>
              <a:off x="9635673" y="1458055"/>
              <a:ext cx="618840" cy="5626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95FC2BF-F340-435E-90F9-6833353A694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90673" y="1368055"/>
                <a:ext cx="70848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48E69E78-0D99-4F64-B62A-0799CF2612DB}"/>
                  </a:ext>
                </a:extLst>
              </p14:cNvPr>
              <p14:cNvContentPartPr/>
              <p14:nvPr/>
            </p14:nvContentPartPr>
            <p14:xfrm>
              <a:off x="10204473" y="414775"/>
              <a:ext cx="677160" cy="96048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48E69E78-0D99-4F64-B62A-0799CF2612D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186473" y="396775"/>
                <a:ext cx="712800" cy="9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7C370B6E-C063-42AE-929B-ED8A283627B0}"/>
                  </a:ext>
                </a:extLst>
              </p14:cNvPr>
              <p14:cNvContentPartPr/>
              <p14:nvPr/>
            </p14:nvContentPartPr>
            <p14:xfrm>
              <a:off x="9510753" y="1292095"/>
              <a:ext cx="1008000" cy="9298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7C370B6E-C063-42AE-929B-ED8A283627B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492753" y="1274095"/>
                <a:ext cx="104364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017A3543-1E17-4FDE-BAD8-3F89CBE61986}"/>
                  </a:ext>
                </a:extLst>
              </p14:cNvPr>
              <p14:cNvContentPartPr/>
              <p14:nvPr/>
            </p14:nvContentPartPr>
            <p14:xfrm>
              <a:off x="11292753" y="365455"/>
              <a:ext cx="802440" cy="4035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017A3543-1E17-4FDE-BAD8-3F89CBE6198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274753" y="347455"/>
                <a:ext cx="83808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F430542D-5EF3-4874-8D7C-3AB8049DFF91}"/>
                  </a:ext>
                </a:extLst>
              </p14:cNvPr>
              <p14:cNvContentPartPr/>
              <p14:nvPr/>
            </p14:nvContentPartPr>
            <p14:xfrm>
              <a:off x="7706433" y="5985055"/>
              <a:ext cx="2410920" cy="9324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F430542D-5EF3-4874-8D7C-3AB8049DFF9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88433" y="5967055"/>
                <a:ext cx="244656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DBC6EC05-0BC0-432C-BED7-5240063F817C}"/>
                  </a:ext>
                </a:extLst>
              </p14:cNvPr>
              <p14:cNvContentPartPr/>
              <p14:nvPr/>
            </p14:nvContentPartPr>
            <p14:xfrm>
              <a:off x="5365713" y="5332004"/>
              <a:ext cx="1424520" cy="14292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DBC6EC05-0BC0-432C-BED7-5240063F817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7713" y="5314004"/>
                <a:ext cx="1460160" cy="14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6BA63601-4B3E-47C6-9BD9-F5EDE98E53B3}"/>
                  </a:ext>
                </a:extLst>
              </p14:cNvPr>
              <p14:cNvContentPartPr/>
              <p14:nvPr/>
            </p14:nvContentPartPr>
            <p14:xfrm>
              <a:off x="10564473" y="5911964"/>
              <a:ext cx="767880" cy="5234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6BA63601-4B3E-47C6-9BD9-F5EDE98E53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46473" y="5893964"/>
                <a:ext cx="80352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002C12B7-E3B1-40F4-A159-198938619C22}"/>
                  </a:ext>
                </a:extLst>
              </p14:cNvPr>
              <p14:cNvContentPartPr/>
              <p14:nvPr/>
            </p14:nvContentPartPr>
            <p14:xfrm>
              <a:off x="2368353" y="-3916"/>
              <a:ext cx="5186160" cy="19634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002C12B7-E3B1-40F4-A159-198938619C2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350353" y="-21916"/>
                <a:ext cx="5221800" cy="199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6730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BBF871-3FB7-45D0-AA56-A36ECF8DE5B7}"/>
                  </a:ext>
                </a:extLst>
              </p14:cNvPr>
              <p14:cNvContentPartPr/>
              <p14:nvPr/>
            </p14:nvContentPartPr>
            <p14:xfrm>
              <a:off x="5167713" y="434215"/>
              <a:ext cx="5033880" cy="145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BBF871-3FB7-45D0-AA56-A36ECF8DE5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4713" y="371215"/>
                <a:ext cx="5159520" cy="15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E731CD3-3984-4365-9F10-D29E152891C2}"/>
                  </a:ext>
                </a:extLst>
              </p14:cNvPr>
              <p14:cNvContentPartPr/>
              <p14:nvPr/>
            </p14:nvContentPartPr>
            <p14:xfrm>
              <a:off x="6119193" y="1575775"/>
              <a:ext cx="558720" cy="359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E731CD3-3984-4365-9F10-D29E152891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6193" y="1512775"/>
                <a:ext cx="6843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E76C509-7DA4-4875-A221-024BB9D7C99E}"/>
                  </a:ext>
                </a:extLst>
              </p14:cNvPr>
              <p14:cNvContentPartPr/>
              <p14:nvPr/>
            </p14:nvContentPartPr>
            <p14:xfrm>
              <a:off x="5037753" y="2810575"/>
              <a:ext cx="6508440" cy="2529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E76C509-7DA4-4875-A221-024BB9D7C9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9753" y="2792575"/>
                <a:ext cx="6544080" cy="25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82EEFFA-FF47-41B2-950B-C6ACEF1D4407}"/>
                  </a:ext>
                </a:extLst>
              </p14:cNvPr>
              <p14:cNvContentPartPr/>
              <p14:nvPr/>
            </p14:nvContentPartPr>
            <p14:xfrm>
              <a:off x="7875993" y="5548735"/>
              <a:ext cx="164520" cy="151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82EEFFA-FF47-41B2-950B-C6ACEF1D44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7993" y="5530735"/>
                <a:ext cx="200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D6B573F-D4FB-46F9-839C-83DAB4A93291}"/>
                  </a:ext>
                </a:extLst>
              </p14:cNvPr>
              <p14:cNvContentPartPr/>
              <p14:nvPr/>
            </p14:nvContentPartPr>
            <p14:xfrm>
              <a:off x="7950153" y="5593735"/>
              <a:ext cx="106920" cy="68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D6B573F-D4FB-46F9-839C-83DAB4A932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32153" y="5575735"/>
                <a:ext cx="142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2BE35C3-FE40-4D39-892A-9F3027B3E2FC}"/>
                  </a:ext>
                </a:extLst>
              </p14:cNvPr>
              <p14:cNvContentPartPr/>
              <p14:nvPr/>
            </p14:nvContentPartPr>
            <p14:xfrm>
              <a:off x="6169233" y="5919895"/>
              <a:ext cx="2687400" cy="637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2BE35C3-FE40-4D39-892A-9F3027B3E2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51233" y="5901895"/>
                <a:ext cx="2723040" cy="67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29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F19B2-14D8-4336-A4A2-00F58FF87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32" y="786244"/>
            <a:ext cx="10334143" cy="55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D71DC-4418-4464-B722-B9210F3B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05" y="499196"/>
            <a:ext cx="5229225" cy="4695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5974ABF-3359-4708-95B6-BC39E3955DB1}"/>
                  </a:ext>
                </a:extLst>
              </p14:cNvPr>
              <p14:cNvContentPartPr/>
              <p14:nvPr/>
            </p14:nvContentPartPr>
            <p14:xfrm>
              <a:off x="4135593" y="878815"/>
              <a:ext cx="6381720" cy="318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5974ABF-3359-4708-95B6-BC39E3955D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7593" y="860815"/>
                <a:ext cx="6417360" cy="32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57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741761-CE27-4848-80A0-5118BF16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26" y="172315"/>
            <a:ext cx="4878101" cy="61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39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6C555-278C-4F54-95AB-A91C15C03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19" y="468890"/>
            <a:ext cx="7795899" cy="4865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C821C3-3BCF-4FBD-92B5-F45385ED6353}"/>
                  </a:ext>
                </a:extLst>
              </p14:cNvPr>
              <p14:cNvContentPartPr/>
              <p14:nvPr/>
            </p14:nvContentPartPr>
            <p14:xfrm>
              <a:off x="4531593" y="2846215"/>
              <a:ext cx="2586240" cy="70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C821C3-3BCF-4FBD-92B5-F45385ED63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3593" y="2828215"/>
                <a:ext cx="26218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C9E8B4-1ABD-4760-ABBE-3FCC436475C2}"/>
                  </a:ext>
                </a:extLst>
              </p14:cNvPr>
              <p14:cNvContentPartPr/>
              <p14:nvPr/>
            </p14:nvContentPartPr>
            <p14:xfrm>
              <a:off x="8154633" y="1822015"/>
              <a:ext cx="1487520" cy="807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C9E8B4-1ABD-4760-ABBE-3FCC436475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6633" y="1804015"/>
                <a:ext cx="152316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43FEF41-05B1-4DAE-87BB-DA41559FC60A}"/>
                  </a:ext>
                </a:extLst>
              </p14:cNvPr>
              <p14:cNvContentPartPr/>
              <p14:nvPr/>
            </p14:nvContentPartPr>
            <p14:xfrm>
              <a:off x="5097153" y="3904615"/>
              <a:ext cx="2879280" cy="803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43FEF41-05B1-4DAE-87BB-DA41559FC6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79153" y="3886615"/>
                <a:ext cx="291492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CD84C23-AFA2-4015-9301-E073717251FE}"/>
                  </a:ext>
                </a:extLst>
              </p14:cNvPr>
              <p14:cNvContentPartPr/>
              <p14:nvPr/>
            </p14:nvContentPartPr>
            <p14:xfrm>
              <a:off x="8543433" y="3995335"/>
              <a:ext cx="1427400" cy="50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CD84C23-AFA2-4015-9301-E073717251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25433" y="3977335"/>
                <a:ext cx="1463040" cy="5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986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B136EE-C5BA-4FB9-A7F7-2362F86CFAE5}"/>
                  </a:ext>
                </a:extLst>
              </p14:cNvPr>
              <p14:cNvContentPartPr/>
              <p14:nvPr/>
            </p14:nvContentPartPr>
            <p14:xfrm>
              <a:off x="8018913" y="99415"/>
              <a:ext cx="3427920" cy="648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B136EE-C5BA-4FB9-A7F7-2362F86CFA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0913" y="81415"/>
                <a:ext cx="3463560" cy="6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D26FC6-E667-4582-BBEB-5F5F8EA8AFAE}"/>
                  </a:ext>
                </a:extLst>
              </p14:cNvPr>
              <p14:cNvContentPartPr/>
              <p14:nvPr/>
            </p14:nvContentPartPr>
            <p14:xfrm>
              <a:off x="3280233" y="1949825"/>
              <a:ext cx="21600" cy="2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D26FC6-E667-4582-BBEB-5F5F8EA8AF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2233" y="1931825"/>
                <a:ext cx="57240" cy="6264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58C37D0-56AE-414F-9178-80C0C8A18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62" y="1166876"/>
            <a:ext cx="8395545" cy="1649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8E7FA30-269C-49E6-92CB-18E9BF3F57BF}"/>
                  </a:ext>
                </a:extLst>
              </p14:cNvPr>
              <p14:cNvContentPartPr/>
              <p14:nvPr/>
            </p14:nvContentPartPr>
            <p14:xfrm>
              <a:off x="5077713" y="-8225"/>
              <a:ext cx="2077920" cy="698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8E7FA30-269C-49E6-92CB-18E9BF3F57B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9713" y="-26225"/>
                <a:ext cx="2113560" cy="73440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F887FCE0-D608-48FC-AC1E-FAD46FFC39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862" y="3217438"/>
            <a:ext cx="6184215" cy="16491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8D06563-D10F-4EE6-B0B7-C789FB957609}"/>
                  </a:ext>
                </a:extLst>
              </p14:cNvPr>
              <p14:cNvContentPartPr/>
              <p14:nvPr/>
            </p14:nvContentPartPr>
            <p14:xfrm>
              <a:off x="2678313" y="4544705"/>
              <a:ext cx="209520" cy="648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8D06563-D10F-4EE6-B0B7-C789FB95760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60313" y="4526705"/>
                <a:ext cx="24516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841FE72-71CF-40A2-9FC4-8886EFBF036C}"/>
                  </a:ext>
                </a:extLst>
              </p14:cNvPr>
              <p14:cNvContentPartPr/>
              <p14:nvPr/>
            </p14:nvContentPartPr>
            <p14:xfrm>
              <a:off x="1114473" y="5442545"/>
              <a:ext cx="1728720" cy="1382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841FE72-71CF-40A2-9FC4-8886EFBF036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6473" y="5424545"/>
                <a:ext cx="1764360" cy="14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8392E57-D214-4866-9FF6-E71E7E093B0F}"/>
                  </a:ext>
                </a:extLst>
              </p14:cNvPr>
              <p14:cNvContentPartPr/>
              <p14:nvPr/>
            </p14:nvContentPartPr>
            <p14:xfrm>
              <a:off x="5839473" y="4080665"/>
              <a:ext cx="668880" cy="1074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8392E57-D214-4866-9FF6-E71E7E093B0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21473" y="4062665"/>
                <a:ext cx="704520" cy="11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9B8238B-21EA-4A0F-9993-CD082E0EDD77}"/>
                  </a:ext>
                </a:extLst>
              </p14:cNvPr>
              <p14:cNvContentPartPr/>
              <p14:nvPr/>
            </p14:nvContentPartPr>
            <p14:xfrm>
              <a:off x="5476953" y="5339945"/>
              <a:ext cx="1432800" cy="966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9B8238B-21EA-4A0F-9993-CD082E0EDD7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58953" y="5321945"/>
                <a:ext cx="1468440" cy="10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759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280ED-92C4-48E3-BCF0-8A446E06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" y="265834"/>
            <a:ext cx="10626436" cy="38892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881B41-6FC0-4594-9503-AA9568AE7B9F}"/>
                  </a:ext>
                </a:extLst>
              </p14:cNvPr>
              <p14:cNvContentPartPr/>
              <p14:nvPr/>
            </p14:nvContentPartPr>
            <p14:xfrm>
              <a:off x="4886553" y="2738215"/>
              <a:ext cx="312480" cy="20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881B41-6FC0-4594-9503-AA9568AE7B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1553" y="2648215"/>
                <a:ext cx="4021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72F84C8-A424-46E4-A4A8-D7545410BF4C}"/>
                  </a:ext>
                </a:extLst>
              </p14:cNvPr>
              <p14:cNvContentPartPr/>
              <p14:nvPr/>
            </p14:nvContentPartPr>
            <p14:xfrm>
              <a:off x="2435673" y="2919295"/>
              <a:ext cx="2511720" cy="3442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72F84C8-A424-46E4-A4A8-D7545410B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7673" y="2901295"/>
                <a:ext cx="2547360" cy="34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4468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B923D-6578-4404-99EE-196501D2A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39" y="541626"/>
            <a:ext cx="46672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3571E-E317-4665-A975-B26E94E6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867208"/>
            <a:ext cx="7698135" cy="40373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EC8AC0-AB42-41C1-AA68-FD57E99B36A6}"/>
                  </a:ext>
                </a:extLst>
              </p14:cNvPr>
              <p14:cNvContentPartPr/>
              <p14:nvPr/>
            </p14:nvContentPartPr>
            <p14:xfrm>
              <a:off x="6688353" y="1305775"/>
              <a:ext cx="2220120" cy="294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EC8AC0-AB42-41C1-AA68-FD57E99B3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0353" y="1287775"/>
                <a:ext cx="225576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920314B-ED79-44C1-86EA-28CE8A5DBB73}"/>
                  </a:ext>
                </a:extLst>
              </p14:cNvPr>
              <p14:cNvContentPartPr/>
              <p14:nvPr/>
            </p14:nvContentPartPr>
            <p14:xfrm>
              <a:off x="7072113" y="2280655"/>
              <a:ext cx="1985400" cy="28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920314B-ED79-44C1-86EA-28CE8A5DBB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4113" y="2262655"/>
                <a:ext cx="20210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D5E42F-C480-4778-892C-F519C90906C0}"/>
                  </a:ext>
                </a:extLst>
              </p14:cNvPr>
              <p14:cNvContentPartPr/>
              <p14:nvPr/>
            </p14:nvContentPartPr>
            <p14:xfrm>
              <a:off x="9542073" y="753895"/>
              <a:ext cx="2439360" cy="698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D5E42F-C480-4778-892C-F519C90906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24073" y="735895"/>
                <a:ext cx="247500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ED7284-F9D0-41BC-9C5E-4C6B598738A9}"/>
                  </a:ext>
                </a:extLst>
              </p14:cNvPr>
              <p14:cNvContentPartPr/>
              <p14:nvPr/>
            </p14:nvContentPartPr>
            <p14:xfrm>
              <a:off x="11744553" y="2332495"/>
              <a:ext cx="185040" cy="91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ED7284-F9D0-41BC-9C5E-4C6B598738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26553" y="2314495"/>
                <a:ext cx="2206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547B4E0-CA6A-4205-B6D8-06F34D5353B0}"/>
                  </a:ext>
                </a:extLst>
              </p14:cNvPr>
              <p14:cNvContentPartPr/>
              <p14:nvPr/>
            </p14:nvContentPartPr>
            <p14:xfrm>
              <a:off x="11120313" y="2410975"/>
              <a:ext cx="149400" cy="56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547B4E0-CA6A-4205-B6D8-06F34D5353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02313" y="2392975"/>
                <a:ext cx="1850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DCAE03E-E226-480C-87C0-A4BCD6997A7E}"/>
                  </a:ext>
                </a:extLst>
              </p14:cNvPr>
              <p14:cNvContentPartPr/>
              <p14:nvPr/>
            </p14:nvContentPartPr>
            <p14:xfrm>
              <a:off x="10460073" y="2349775"/>
              <a:ext cx="116280" cy="69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DCAE03E-E226-480C-87C0-A4BCD6997A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442073" y="2331775"/>
                <a:ext cx="151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09D173-50B6-490A-8F62-8EC81E7E41CC}"/>
                  </a:ext>
                </a:extLst>
              </p14:cNvPr>
              <p14:cNvContentPartPr/>
              <p14:nvPr/>
            </p14:nvContentPartPr>
            <p14:xfrm>
              <a:off x="9482313" y="2210455"/>
              <a:ext cx="606600" cy="698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09D173-50B6-490A-8F62-8EC81E7E41C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64313" y="2192455"/>
                <a:ext cx="64224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C65AAA1-D2CB-4FD3-91B4-5C0C8A511912}"/>
                  </a:ext>
                </a:extLst>
              </p14:cNvPr>
              <p14:cNvContentPartPr/>
              <p14:nvPr/>
            </p14:nvContentPartPr>
            <p14:xfrm>
              <a:off x="7530393" y="3231415"/>
              <a:ext cx="4023000" cy="1370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C65AAA1-D2CB-4FD3-91B4-5C0C8A5119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12393" y="3213415"/>
                <a:ext cx="405864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976C3F-6B9A-4111-BEC1-346E04FA1636}"/>
                  </a:ext>
                </a:extLst>
              </p14:cNvPr>
              <p14:cNvContentPartPr/>
              <p14:nvPr/>
            </p14:nvContentPartPr>
            <p14:xfrm>
              <a:off x="2634393" y="1412335"/>
              <a:ext cx="843840" cy="1274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976C3F-6B9A-4111-BEC1-346E04FA16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16393" y="1394335"/>
                <a:ext cx="879480" cy="13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A93A7F8-33BC-4306-B130-C839DC6F7E76}"/>
                  </a:ext>
                </a:extLst>
              </p14:cNvPr>
              <p14:cNvContentPartPr/>
              <p14:nvPr/>
            </p14:nvContentPartPr>
            <p14:xfrm>
              <a:off x="-69567" y="3003175"/>
              <a:ext cx="4325040" cy="1456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A93A7F8-33BC-4306-B130-C839DC6F7E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87567" y="2985175"/>
                <a:ext cx="4360680" cy="14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F22B0E7-4643-434E-A3FD-5A233B85F94D}"/>
                  </a:ext>
                </a:extLst>
              </p14:cNvPr>
              <p14:cNvContentPartPr/>
              <p14:nvPr/>
            </p14:nvContentPartPr>
            <p14:xfrm>
              <a:off x="2828433" y="5323735"/>
              <a:ext cx="128160" cy="208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F22B0E7-4643-434E-A3FD-5A233B85F94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10433" y="5305735"/>
                <a:ext cx="163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2E52F0A-6FC0-4B2D-9796-21368CA6BE2C}"/>
                  </a:ext>
                </a:extLst>
              </p14:cNvPr>
              <p14:cNvContentPartPr/>
              <p14:nvPr/>
            </p14:nvContentPartPr>
            <p14:xfrm>
              <a:off x="2707473" y="4688335"/>
              <a:ext cx="1086480" cy="479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2E52F0A-6FC0-4B2D-9796-21368CA6BE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89473" y="4670335"/>
                <a:ext cx="11221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93EF586-AAC6-434D-855C-B44DFBF9F713}"/>
                  </a:ext>
                </a:extLst>
              </p14:cNvPr>
              <p14:cNvContentPartPr/>
              <p14:nvPr/>
            </p14:nvContentPartPr>
            <p14:xfrm>
              <a:off x="614073" y="4700215"/>
              <a:ext cx="819000" cy="335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93EF586-AAC6-434D-855C-B44DFBF9F7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6073" y="4682215"/>
                <a:ext cx="8546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B583420-AEA2-429D-A9F8-09423DD8FAF8}"/>
                  </a:ext>
                </a:extLst>
              </p14:cNvPr>
              <p14:cNvContentPartPr/>
              <p14:nvPr/>
            </p14:nvContentPartPr>
            <p14:xfrm>
              <a:off x="1768593" y="4701295"/>
              <a:ext cx="410760" cy="3571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B583420-AEA2-429D-A9F8-09423DD8FAF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50593" y="4683295"/>
                <a:ext cx="44640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FB54FB6-2D52-49B7-BBB1-003E75256720}"/>
                  </a:ext>
                </a:extLst>
              </p14:cNvPr>
              <p14:cNvContentPartPr/>
              <p14:nvPr/>
            </p14:nvContentPartPr>
            <p14:xfrm>
              <a:off x="4091673" y="4805335"/>
              <a:ext cx="177840" cy="3182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FB54FB6-2D52-49B7-BBB1-003E7525672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3673" y="4787335"/>
                <a:ext cx="2134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CFEBC8E-7854-4993-991D-C68E21465EC2}"/>
                  </a:ext>
                </a:extLst>
              </p14:cNvPr>
              <p14:cNvContentPartPr/>
              <p14:nvPr/>
            </p14:nvContentPartPr>
            <p14:xfrm>
              <a:off x="9634593" y="115615"/>
              <a:ext cx="329040" cy="266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CFEBC8E-7854-4993-991D-C68E21465EC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616593" y="97615"/>
                <a:ext cx="3646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AF47C6D-60C1-47EB-9266-82245539394C}"/>
                  </a:ext>
                </a:extLst>
              </p14:cNvPr>
              <p14:cNvContentPartPr/>
              <p14:nvPr/>
            </p14:nvContentPartPr>
            <p14:xfrm>
              <a:off x="7815153" y="7615"/>
              <a:ext cx="1211760" cy="41581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AF47C6D-60C1-47EB-9266-82245539394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97153" y="-10385"/>
                <a:ext cx="1247400" cy="45145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237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07AEB-F6B1-4BB1-A1B4-CCB14A0C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2" y="695326"/>
            <a:ext cx="6256529" cy="51651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9D5F22-DF44-40C3-A604-F12BBDAB1037}"/>
                  </a:ext>
                </a:extLst>
              </p14:cNvPr>
              <p14:cNvContentPartPr/>
              <p14:nvPr/>
            </p14:nvContentPartPr>
            <p14:xfrm>
              <a:off x="8647833" y="380215"/>
              <a:ext cx="180360" cy="852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9D5F22-DF44-40C3-A604-F12BBDAB10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9833" y="362215"/>
                <a:ext cx="216000" cy="8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3C7F43-6024-44F3-BA91-5B1C54C2B033}"/>
                  </a:ext>
                </a:extLst>
              </p14:cNvPr>
              <p14:cNvContentPartPr/>
              <p14:nvPr/>
            </p14:nvContentPartPr>
            <p14:xfrm>
              <a:off x="8063553" y="688735"/>
              <a:ext cx="241920" cy="40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3C7F43-6024-44F3-BA91-5B1C54C2B0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5553" y="670735"/>
                <a:ext cx="2775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030D23-FB25-4199-8A00-D264220A6796}"/>
                  </a:ext>
                </a:extLst>
              </p14:cNvPr>
              <p14:cNvContentPartPr/>
              <p14:nvPr/>
            </p14:nvContentPartPr>
            <p14:xfrm>
              <a:off x="10524153" y="321895"/>
              <a:ext cx="1308240" cy="1108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030D23-FB25-4199-8A00-D264220A67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06153" y="303895"/>
                <a:ext cx="134388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3E26257-13C8-47E4-BB7E-AF59786342DA}"/>
                  </a:ext>
                </a:extLst>
              </p14:cNvPr>
              <p14:cNvContentPartPr/>
              <p14:nvPr/>
            </p14:nvContentPartPr>
            <p14:xfrm>
              <a:off x="8894073" y="547615"/>
              <a:ext cx="1249920" cy="570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3E26257-13C8-47E4-BB7E-AF59786342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76073" y="529615"/>
                <a:ext cx="128556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892E8B1-756E-4411-A164-E1357B2A646F}"/>
                  </a:ext>
                </a:extLst>
              </p14:cNvPr>
              <p14:cNvContentPartPr/>
              <p14:nvPr/>
            </p14:nvContentPartPr>
            <p14:xfrm>
              <a:off x="7008753" y="749935"/>
              <a:ext cx="816480" cy="436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892E8B1-756E-4411-A164-E1357B2A64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90753" y="731935"/>
                <a:ext cx="85212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AA9980-2A4F-4AA3-AA95-5AB9DD93336B}"/>
                  </a:ext>
                </a:extLst>
              </p14:cNvPr>
              <p14:cNvContentPartPr/>
              <p14:nvPr/>
            </p14:nvContentPartPr>
            <p14:xfrm>
              <a:off x="8087313" y="1851175"/>
              <a:ext cx="557280" cy="327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AA9980-2A4F-4AA3-AA95-5AB9DD9333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69313" y="1833175"/>
                <a:ext cx="5929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D815C4E-717D-40A3-A0C2-6266BB682173}"/>
                  </a:ext>
                </a:extLst>
              </p14:cNvPr>
              <p14:cNvContentPartPr/>
              <p14:nvPr/>
            </p14:nvContentPartPr>
            <p14:xfrm>
              <a:off x="9506793" y="1644175"/>
              <a:ext cx="1945080" cy="1399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D815C4E-717D-40A3-A0C2-6266BB6821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88793" y="1626175"/>
                <a:ext cx="198072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19336D7-3CA3-4CB9-86C9-8B997FD03BFC}"/>
                  </a:ext>
                </a:extLst>
              </p14:cNvPr>
              <p14:cNvContentPartPr/>
              <p14:nvPr/>
            </p14:nvContentPartPr>
            <p14:xfrm>
              <a:off x="8174793" y="2468215"/>
              <a:ext cx="470160" cy="307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19336D7-3CA3-4CB9-86C9-8B997FD03BF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56793" y="2450215"/>
                <a:ext cx="505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DC1B100-98F8-4624-90FD-9DA26AC836F6}"/>
                  </a:ext>
                </a:extLst>
              </p14:cNvPr>
              <p14:cNvContentPartPr/>
              <p14:nvPr/>
            </p14:nvContentPartPr>
            <p14:xfrm>
              <a:off x="9606153" y="2638495"/>
              <a:ext cx="821160" cy="1233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DC1B100-98F8-4624-90FD-9DA26AC836F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88153" y="2620495"/>
                <a:ext cx="856800" cy="12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C9E9094-0ACE-4139-99B7-3F24CBDA07C5}"/>
                  </a:ext>
                </a:extLst>
              </p14:cNvPr>
              <p14:cNvContentPartPr/>
              <p14:nvPr/>
            </p14:nvContentPartPr>
            <p14:xfrm>
              <a:off x="8344353" y="3479095"/>
              <a:ext cx="429120" cy="360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C9E9094-0ACE-4139-99B7-3F24CBDA07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26353" y="3461095"/>
                <a:ext cx="4647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6C25185-B22A-4E05-A93D-8291973BB911}"/>
                  </a:ext>
                </a:extLst>
              </p14:cNvPr>
              <p14:cNvContentPartPr/>
              <p14:nvPr/>
            </p14:nvContentPartPr>
            <p14:xfrm>
              <a:off x="9762393" y="3721375"/>
              <a:ext cx="610920" cy="103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6C25185-B22A-4E05-A93D-8291973BB91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44393" y="3703375"/>
                <a:ext cx="64656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BE6D152-C453-4325-952C-8509911C0CF6}"/>
                  </a:ext>
                </a:extLst>
              </p14:cNvPr>
              <p14:cNvContentPartPr/>
              <p14:nvPr/>
            </p14:nvContentPartPr>
            <p14:xfrm>
              <a:off x="8128353" y="3564415"/>
              <a:ext cx="84600" cy="343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BE6D152-C453-4325-952C-8509911C0CF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10353" y="3546415"/>
                <a:ext cx="1202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4C65EB9-14B6-40F1-AD0D-B9B7D23B2997}"/>
                  </a:ext>
                </a:extLst>
              </p14:cNvPr>
              <p14:cNvContentPartPr/>
              <p14:nvPr/>
            </p14:nvContentPartPr>
            <p14:xfrm>
              <a:off x="8439033" y="4407535"/>
              <a:ext cx="438840" cy="444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4C65EB9-14B6-40F1-AD0D-B9B7D23B299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21033" y="4389535"/>
                <a:ext cx="4744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9AC730D-AED2-4815-96E6-54710469EAB8}"/>
                  </a:ext>
                </a:extLst>
              </p14:cNvPr>
              <p14:cNvContentPartPr/>
              <p14:nvPr/>
            </p14:nvContentPartPr>
            <p14:xfrm>
              <a:off x="9959313" y="4156615"/>
              <a:ext cx="442800" cy="390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9AC730D-AED2-4815-96E6-54710469EAB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41313" y="4138615"/>
                <a:ext cx="4784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EFAC401-502B-4306-A637-25BE7D5607D2}"/>
                  </a:ext>
                </a:extLst>
              </p14:cNvPr>
              <p14:cNvContentPartPr/>
              <p14:nvPr/>
            </p14:nvContentPartPr>
            <p14:xfrm>
              <a:off x="9978393" y="5584735"/>
              <a:ext cx="343440" cy="3632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EFAC401-502B-4306-A637-25BE7D5607D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960393" y="5566735"/>
                <a:ext cx="3790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24BCF0E-5524-422D-848F-49BBEC0F044F}"/>
                  </a:ext>
                </a:extLst>
              </p14:cNvPr>
              <p14:cNvContentPartPr/>
              <p14:nvPr/>
            </p14:nvContentPartPr>
            <p14:xfrm>
              <a:off x="6695553" y="5137255"/>
              <a:ext cx="3904560" cy="1377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24BCF0E-5524-422D-848F-49BBEC0F04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77553" y="5119255"/>
                <a:ext cx="3940200" cy="14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A75D306-2B51-4B3D-A0B4-074221FA7060}"/>
                  </a:ext>
                </a:extLst>
              </p14:cNvPr>
              <p14:cNvContentPartPr/>
              <p14:nvPr/>
            </p14:nvContentPartPr>
            <p14:xfrm>
              <a:off x="843753" y="6066055"/>
              <a:ext cx="525600" cy="574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A75D306-2B51-4B3D-A0B4-074221FA706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5753" y="6048055"/>
                <a:ext cx="56124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F0E9E6A-A7A7-4B92-A17D-7806C6DED561}"/>
                  </a:ext>
                </a:extLst>
              </p14:cNvPr>
              <p14:cNvContentPartPr/>
              <p14:nvPr/>
            </p14:nvContentPartPr>
            <p14:xfrm>
              <a:off x="1586433" y="6091255"/>
              <a:ext cx="649440" cy="5126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F0E9E6A-A7A7-4B92-A17D-7806C6DED56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68433" y="6073255"/>
                <a:ext cx="6850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A552A7F-92B7-4FB4-8669-39B400F7FA7A}"/>
                  </a:ext>
                </a:extLst>
              </p14:cNvPr>
              <p14:cNvContentPartPr/>
              <p14:nvPr/>
            </p14:nvContentPartPr>
            <p14:xfrm>
              <a:off x="3363033" y="6035815"/>
              <a:ext cx="589680" cy="5695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A552A7F-92B7-4FB4-8669-39B400F7FA7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5033" y="6017815"/>
                <a:ext cx="62532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CDA5217-3245-4D08-BCC2-EC545AC115C8}"/>
                  </a:ext>
                </a:extLst>
              </p14:cNvPr>
              <p14:cNvContentPartPr/>
              <p14:nvPr/>
            </p14:nvContentPartPr>
            <p14:xfrm>
              <a:off x="2405073" y="6350455"/>
              <a:ext cx="374040" cy="155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CDA5217-3245-4D08-BCC2-EC545AC115C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87073" y="6332455"/>
                <a:ext cx="4096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9BA79BB-ED32-44DE-A6FD-D300ECF76321}"/>
                  </a:ext>
                </a:extLst>
              </p14:cNvPr>
              <p14:cNvContentPartPr/>
              <p14:nvPr/>
            </p14:nvContentPartPr>
            <p14:xfrm>
              <a:off x="-298887" y="3020455"/>
              <a:ext cx="71280" cy="251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9BA79BB-ED32-44DE-A6FD-D300ECF7632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316887" y="3002455"/>
                <a:ext cx="1069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8F07046-A1C1-422D-843A-A17E3DFBF891}"/>
                  </a:ext>
                </a:extLst>
              </p14:cNvPr>
              <p14:cNvContentPartPr/>
              <p14:nvPr/>
            </p14:nvContentPartPr>
            <p14:xfrm>
              <a:off x="365673" y="72775"/>
              <a:ext cx="855000" cy="1094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8F07046-A1C1-422D-843A-A17E3DFBF89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7673" y="54775"/>
                <a:ext cx="890640" cy="11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AE334A3-F6E0-4A88-9C73-4A634210192E}"/>
                  </a:ext>
                </a:extLst>
              </p14:cNvPr>
              <p14:cNvContentPartPr/>
              <p14:nvPr/>
            </p14:nvContentPartPr>
            <p14:xfrm>
              <a:off x="6835953" y="6115375"/>
              <a:ext cx="201240" cy="197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AE334A3-F6E0-4A88-9C73-4A634210192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17953" y="6097375"/>
                <a:ext cx="23688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0341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D518E-A61E-4EFC-97C7-FD362837C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30" y="457199"/>
            <a:ext cx="3940110" cy="2632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188C0-375E-4016-B2FC-386A46BB1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157" y="315190"/>
            <a:ext cx="2266950" cy="262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1BDF9-F3A2-4AFE-B274-ABD97C668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166" y="3325091"/>
            <a:ext cx="3725599" cy="30757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E892306-A49D-4F04-BE10-0C5C7BC3FA42}"/>
                  </a:ext>
                </a:extLst>
              </p14:cNvPr>
              <p14:cNvContentPartPr/>
              <p14:nvPr/>
            </p14:nvContentPartPr>
            <p14:xfrm>
              <a:off x="711273" y="1364455"/>
              <a:ext cx="8923680" cy="5255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E892306-A49D-4F04-BE10-0C5C7BC3FA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273" y="1346455"/>
                <a:ext cx="8959320" cy="52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40C819E-B56E-457B-ADA3-469E67EBC29F}"/>
                  </a:ext>
                </a:extLst>
              </p14:cNvPr>
              <p14:cNvContentPartPr/>
              <p14:nvPr/>
            </p14:nvContentPartPr>
            <p14:xfrm>
              <a:off x="10015473" y="3515455"/>
              <a:ext cx="511200" cy="1010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40C819E-B56E-457B-ADA3-469E67EBC2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97473" y="3497455"/>
                <a:ext cx="546840" cy="10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A560BA8-AFA1-4160-8D22-D3ABB1A6F985}"/>
                  </a:ext>
                </a:extLst>
              </p14:cNvPr>
              <p14:cNvContentPartPr/>
              <p14:nvPr/>
            </p14:nvContentPartPr>
            <p14:xfrm>
              <a:off x="5558313" y="5095135"/>
              <a:ext cx="14760" cy="13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A560BA8-AFA1-4160-8D22-D3ABB1A6F9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40313" y="5077135"/>
                <a:ext cx="50400" cy="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557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CC9CE-4C41-4136-87C8-2AE01F348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382" y="796636"/>
            <a:ext cx="6676617" cy="55119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A9E30CE-B6CB-4DEC-8D91-917E13F9ADBB}"/>
                  </a:ext>
                </a:extLst>
              </p14:cNvPr>
              <p14:cNvContentPartPr/>
              <p14:nvPr/>
            </p14:nvContentPartPr>
            <p14:xfrm>
              <a:off x="1456473" y="880255"/>
              <a:ext cx="426240" cy="5166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A9E30CE-B6CB-4DEC-8D91-917E13F9ADB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8473" y="862255"/>
                <a:ext cx="461880" cy="52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4A3F085-5E26-4B95-A217-077E27A510EF}"/>
                  </a:ext>
                </a:extLst>
              </p14:cNvPr>
              <p14:cNvContentPartPr/>
              <p14:nvPr/>
            </p14:nvContentPartPr>
            <p14:xfrm>
              <a:off x="2627553" y="642295"/>
              <a:ext cx="6292800" cy="171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4A3F085-5E26-4B95-A217-077E27A510E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09553" y="184015"/>
                <a:ext cx="6328440" cy="64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2315726" y="675206"/>
              <a:ext cx="360360" cy="441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84766" y="597806"/>
                <a:ext cx="42876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Ink 5"/>
              <p14:cNvContentPartPr/>
              <p14:nvPr/>
            </p14:nvContentPartPr>
            <p14:xfrm>
              <a:off x="4876833" y="202015"/>
              <a:ext cx="769680" cy="349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63867" y="194808"/>
                <a:ext cx="795972" cy="36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Ink 6"/>
              <p14:cNvContentPartPr/>
              <p14:nvPr/>
            </p14:nvContentPartPr>
            <p14:xfrm>
              <a:off x="5866473" y="1731655"/>
              <a:ext cx="4447440" cy="1773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49553" y="1716895"/>
                <a:ext cx="4480560" cy="17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" name="Ink 11"/>
              <p14:cNvContentPartPr/>
              <p14:nvPr/>
            </p14:nvContentPartPr>
            <p14:xfrm>
              <a:off x="299433" y="2129095"/>
              <a:ext cx="655920" cy="460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033" y="2117575"/>
                <a:ext cx="68508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3227673" y="3325015"/>
              <a:ext cx="3234600" cy="237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21553" y="3302695"/>
                <a:ext cx="32461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2418686" y="6033086"/>
              <a:ext cx="467280" cy="372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92406" y="5954606"/>
                <a:ext cx="51264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/>
              <p14:cNvContentPartPr/>
              <p14:nvPr/>
            </p14:nvContentPartPr>
            <p14:xfrm>
              <a:off x="8895446" y="6101126"/>
              <a:ext cx="218520" cy="396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64846" y="6018326"/>
                <a:ext cx="28008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/>
              <p14:cNvContentPartPr/>
              <p14:nvPr/>
            </p14:nvContentPartPr>
            <p14:xfrm>
              <a:off x="5701593" y="851095"/>
              <a:ext cx="313920" cy="54309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89713" y="840295"/>
                <a:ext cx="340560" cy="54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/>
              <p14:cNvContentPartPr/>
              <p14:nvPr/>
            </p14:nvContentPartPr>
            <p14:xfrm>
              <a:off x="8881046" y="687086"/>
              <a:ext cx="279720" cy="326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46126" y="616886"/>
                <a:ext cx="34704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/>
              <p14:cNvContentPartPr/>
              <p14:nvPr/>
            </p14:nvContentPartPr>
            <p14:xfrm>
              <a:off x="94526" y="1945646"/>
              <a:ext cx="1134360" cy="1011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8406" y="1939886"/>
                <a:ext cx="1147680" cy="10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/>
              <p14:cNvContentPartPr/>
              <p14:nvPr/>
            </p14:nvContentPartPr>
            <p14:xfrm>
              <a:off x="4542326" y="-136234"/>
              <a:ext cx="1430640" cy="942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36926" y="-141274"/>
                <a:ext cx="144252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/>
              <p14:cNvContentPartPr/>
              <p14:nvPr/>
            </p14:nvContentPartPr>
            <p14:xfrm>
              <a:off x="452366" y="3215520"/>
              <a:ext cx="673200" cy="740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7686" y="3208680"/>
                <a:ext cx="68472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/>
              <p14:cNvContentPartPr/>
              <p14:nvPr/>
            </p14:nvContentPartPr>
            <p14:xfrm>
              <a:off x="1021166" y="2973600"/>
              <a:ext cx="302040" cy="306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14686" y="2968920"/>
                <a:ext cx="3132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/>
              <p14:cNvContentPartPr/>
              <p14:nvPr/>
            </p14:nvContentPartPr>
            <p14:xfrm>
              <a:off x="2461953" y="3431215"/>
              <a:ext cx="536400" cy="561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52593" y="3424735"/>
                <a:ext cx="5522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Ink 44"/>
              <p14:cNvContentPartPr/>
              <p14:nvPr/>
            </p14:nvContentPartPr>
            <p14:xfrm>
              <a:off x="956366" y="3991680"/>
              <a:ext cx="304560" cy="176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51326" y="3987000"/>
                <a:ext cx="313920" cy="1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148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8B43AE-DEF0-4C62-BD64-CEB98832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69" y="1892227"/>
            <a:ext cx="10392648" cy="30735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058FC8C-DD45-425D-8DB1-1A2D47749777}"/>
                  </a:ext>
                </a:extLst>
              </p14:cNvPr>
              <p14:cNvContentPartPr/>
              <p14:nvPr/>
            </p14:nvContentPartPr>
            <p14:xfrm>
              <a:off x="8806593" y="151255"/>
              <a:ext cx="1327320" cy="453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058FC8C-DD45-425D-8DB1-1A2D477497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8593" y="133255"/>
                <a:ext cx="136296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5E47837-D04E-4C4C-82F2-3D3E410BAFCE}"/>
                  </a:ext>
                </a:extLst>
              </p14:cNvPr>
              <p14:cNvContentPartPr/>
              <p14:nvPr/>
            </p14:nvContentPartPr>
            <p14:xfrm>
              <a:off x="10390953" y="102655"/>
              <a:ext cx="1089000" cy="541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5E47837-D04E-4C4C-82F2-3D3E410BAF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72953" y="84655"/>
                <a:ext cx="112464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12A2DBD-43E3-4D5A-B8A4-8A183D0DD8AE}"/>
                  </a:ext>
                </a:extLst>
              </p14:cNvPr>
              <p14:cNvContentPartPr/>
              <p14:nvPr/>
            </p14:nvContentPartPr>
            <p14:xfrm>
              <a:off x="6156993" y="449335"/>
              <a:ext cx="6696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12A2DBD-43E3-4D5A-B8A4-8A183D0DD8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8993" y="431335"/>
                <a:ext cx="1026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9526A67-7ADC-493E-BCD9-CAB41ADB49D3}"/>
                  </a:ext>
                </a:extLst>
              </p14:cNvPr>
              <p14:cNvContentPartPr/>
              <p14:nvPr/>
            </p14:nvContentPartPr>
            <p14:xfrm>
              <a:off x="6646233" y="159175"/>
              <a:ext cx="1311480" cy="401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9526A67-7ADC-493E-BCD9-CAB41ADB49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28233" y="141175"/>
                <a:ext cx="134712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94E477B-7F2D-4F85-B66B-C019F8FBDBDD}"/>
                  </a:ext>
                </a:extLst>
              </p14:cNvPr>
              <p14:cNvContentPartPr/>
              <p14:nvPr/>
            </p14:nvContentPartPr>
            <p14:xfrm>
              <a:off x="1531353" y="2299015"/>
              <a:ext cx="975960" cy="925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94E477B-7F2D-4F85-B66B-C019F8FBDBD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3353" y="2281015"/>
                <a:ext cx="101160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6EC716E-0C6B-4F8E-9632-6986CDE7CD9E}"/>
                  </a:ext>
                </a:extLst>
              </p14:cNvPr>
              <p14:cNvContentPartPr/>
              <p14:nvPr/>
            </p14:nvContentPartPr>
            <p14:xfrm>
              <a:off x="5619873" y="4700215"/>
              <a:ext cx="393120" cy="232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6EC716E-0C6B-4F8E-9632-6986CDE7CD9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1873" y="4682215"/>
                <a:ext cx="4287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16B38E0-98DD-4B0A-9936-E588F05342A6}"/>
                  </a:ext>
                </a:extLst>
              </p14:cNvPr>
              <p14:cNvContentPartPr/>
              <p14:nvPr/>
            </p14:nvContentPartPr>
            <p14:xfrm>
              <a:off x="6760713" y="4656295"/>
              <a:ext cx="574560" cy="354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16B38E0-98DD-4B0A-9936-E588F05342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42713" y="4638295"/>
                <a:ext cx="610200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211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16245-241A-47AD-81A7-6EDBD6D0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7" y="432955"/>
            <a:ext cx="7715250" cy="354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4FC8C7-1361-4B53-A41E-760AEE7A9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049" y="3976255"/>
            <a:ext cx="3836842" cy="27126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1A6702-E045-49B6-9BA3-8E4186A20F66}"/>
                  </a:ext>
                </a:extLst>
              </p14:cNvPr>
              <p14:cNvContentPartPr/>
              <p14:nvPr/>
            </p14:nvContentPartPr>
            <p14:xfrm>
              <a:off x="10048593" y="3865015"/>
              <a:ext cx="246240" cy="335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1A6702-E045-49B6-9BA3-8E4186A20F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30593" y="3847015"/>
                <a:ext cx="28188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167796A-44F0-4BD7-80E8-C6D660E17524}"/>
                  </a:ext>
                </a:extLst>
              </p14:cNvPr>
              <p14:cNvContentPartPr/>
              <p14:nvPr/>
            </p14:nvContentPartPr>
            <p14:xfrm>
              <a:off x="10505073" y="3940615"/>
              <a:ext cx="653400" cy="421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167796A-44F0-4BD7-80E8-C6D660E175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87073" y="3922615"/>
                <a:ext cx="68904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8D1E0D-8485-4CE5-80FC-1E9BBC9B37BE}"/>
                  </a:ext>
                </a:extLst>
              </p14:cNvPr>
              <p14:cNvContentPartPr/>
              <p14:nvPr/>
            </p14:nvContentPartPr>
            <p14:xfrm>
              <a:off x="6788793" y="3325015"/>
              <a:ext cx="2808360" cy="1102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8D1E0D-8485-4CE5-80FC-1E9BBC9B37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0793" y="3307015"/>
                <a:ext cx="2844000" cy="11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8C100FA-2065-4087-BFF5-ABC9523C3C9E}"/>
                  </a:ext>
                </a:extLst>
              </p14:cNvPr>
              <p14:cNvContentPartPr/>
              <p14:nvPr/>
            </p14:nvContentPartPr>
            <p14:xfrm>
              <a:off x="6116673" y="3828295"/>
              <a:ext cx="361800" cy="437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8C100FA-2065-4087-BFF5-ABC9523C3C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98673" y="3810295"/>
                <a:ext cx="39744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1AA004-145F-4108-B8AF-6D2487D0312C}"/>
                  </a:ext>
                </a:extLst>
              </p14:cNvPr>
              <p14:cNvContentPartPr/>
              <p14:nvPr/>
            </p14:nvContentPartPr>
            <p14:xfrm>
              <a:off x="4735353" y="4503295"/>
              <a:ext cx="165960" cy="32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1AA004-145F-4108-B8AF-6D2487D031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7353" y="4485295"/>
                <a:ext cx="2016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8E9B27D-1E9A-49B4-9A42-BB7C4E45F430}"/>
                  </a:ext>
                </a:extLst>
              </p14:cNvPr>
              <p14:cNvContentPartPr/>
              <p14:nvPr/>
            </p14:nvContentPartPr>
            <p14:xfrm>
              <a:off x="4574433" y="3804895"/>
              <a:ext cx="1292040" cy="540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8E9B27D-1E9A-49B4-9A42-BB7C4E45F4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56433" y="3786895"/>
                <a:ext cx="13276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4610391-C2A0-4151-9E5E-B387AA6192A9}"/>
                  </a:ext>
                </a:extLst>
              </p14:cNvPr>
              <p14:cNvContentPartPr/>
              <p14:nvPr/>
            </p14:nvContentPartPr>
            <p14:xfrm>
              <a:off x="1960473" y="5294575"/>
              <a:ext cx="23760" cy="1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4610391-C2A0-4151-9E5E-B387AA6192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2473" y="5276575"/>
                <a:ext cx="59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0502D78-9B71-481A-B733-13F91E596B63}"/>
                  </a:ext>
                </a:extLst>
              </p14:cNvPr>
              <p14:cNvContentPartPr/>
              <p14:nvPr/>
            </p14:nvContentPartPr>
            <p14:xfrm>
              <a:off x="9024033" y="5149855"/>
              <a:ext cx="1253520" cy="625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0502D78-9B71-481A-B733-13F91E596B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06033" y="5131855"/>
                <a:ext cx="128916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48B5DA3-2C1D-48D7-925B-A00F7E6CA9F2}"/>
                  </a:ext>
                </a:extLst>
              </p14:cNvPr>
              <p14:cNvContentPartPr/>
              <p14:nvPr/>
            </p14:nvContentPartPr>
            <p14:xfrm>
              <a:off x="6298833" y="5271895"/>
              <a:ext cx="1982160" cy="457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48B5DA3-2C1D-48D7-925B-A00F7E6CA9F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80833" y="5253895"/>
                <a:ext cx="2017800" cy="4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614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987A8A-BF9D-4CFA-9998-2FF59EFC8359}"/>
                  </a:ext>
                </a:extLst>
              </p14:cNvPr>
              <p14:cNvContentPartPr/>
              <p14:nvPr/>
            </p14:nvContentPartPr>
            <p14:xfrm>
              <a:off x="1853913" y="705295"/>
              <a:ext cx="424800" cy="648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987A8A-BF9D-4CFA-9998-2FF59EFC83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913" y="687295"/>
                <a:ext cx="46044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DBF6ABA-45B0-4D3F-B2CA-CAFAB72566A2}"/>
                  </a:ext>
                </a:extLst>
              </p14:cNvPr>
              <p14:cNvContentPartPr/>
              <p14:nvPr/>
            </p14:nvContentPartPr>
            <p14:xfrm>
              <a:off x="3947313" y="584695"/>
              <a:ext cx="440640" cy="862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DBF6ABA-45B0-4D3F-B2CA-CAFAB72566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9313" y="566695"/>
                <a:ext cx="476280" cy="8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9024FD-D9D1-48F1-ABAD-2D42F339F5DA}"/>
                  </a:ext>
                </a:extLst>
              </p14:cNvPr>
              <p14:cNvContentPartPr/>
              <p14:nvPr/>
            </p14:nvContentPartPr>
            <p14:xfrm>
              <a:off x="2577153" y="595495"/>
              <a:ext cx="1001520" cy="811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9024FD-D9D1-48F1-ABAD-2D42F339F5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9153" y="577495"/>
                <a:ext cx="103716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8D89F8-ECE6-4006-8E24-50AA1880B1D3}"/>
                  </a:ext>
                </a:extLst>
              </p14:cNvPr>
              <p14:cNvContentPartPr/>
              <p14:nvPr/>
            </p14:nvContentPartPr>
            <p14:xfrm>
              <a:off x="1832313" y="2142055"/>
              <a:ext cx="364680" cy="689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8D89F8-ECE6-4006-8E24-50AA1880B1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4313" y="2124055"/>
                <a:ext cx="40032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5411A0-3E49-4829-9F34-1B8216D3AA5E}"/>
                  </a:ext>
                </a:extLst>
              </p14:cNvPr>
              <p14:cNvContentPartPr/>
              <p14:nvPr/>
            </p14:nvContentPartPr>
            <p14:xfrm>
              <a:off x="3900873" y="2376415"/>
              <a:ext cx="213840" cy="359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5411A0-3E49-4829-9F34-1B8216D3AA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2873" y="2358415"/>
                <a:ext cx="2494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91387BA-6726-4456-A644-0626B1993A84}"/>
                  </a:ext>
                </a:extLst>
              </p14:cNvPr>
              <p14:cNvContentPartPr/>
              <p14:nvPr/>
            </p14:nvContentPartPr>
            <p14:xfrm>
              <a:off x="4479753" y="2054575"/>
              <a:ext cx="189720" cy="915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91387BA-6726-4456-A644-0626B1993A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61753" y="2036575"/>
                <a:ext cx="22536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8DE4C49-8B6C-4631-82E7-B0089DEF5D79}"/>
                  </a:ext>
                </a:extLst>
              </p14:cNvPr>
              <p14:cNvContentPartPr/>
              <p14:nvPr/>
            </p14:nvContentPartPr>
            <p14:xfrm>
              <a:off x="5220273" y="2511415"/>
              <a:ext cx="343440" cy="285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8DE4C49-8B6C-4631-82E7-B0089DEF5D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02273" y="2493415"/>
                <a:ext cx="37908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1549942-8F1C-4E73-9651-B48EFB24D925}"/>
                  </a:ext>
                </a:extLst>
              </p14:cNvPr>
              <p14:cNvContentPartPr/>
              <p14:nvPr/>
            </p14:nvContentPartPr>
            <p14:xfrm>
              <a:off x="3289953" y="2328535"/>
              <a:ext cx="316440" cy="544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1549942-8F1C-4E73-9651-B48EFB24D9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71953" y="2310535"/>
                <a:ext cx="35208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4F0B7A8-DA7E-4170-A09F-A85CC1B8175B}"/>
                  </a:ext>
                </a:extLst>
              </p14:cNvPr>
              <p14:cNvContentPartPr/>
              <p14:nvPr/>
            </p14:nvContentPartPr>
            <p14:xfrm>
              <a:off x="2691273" y="2149255"/>
              <a:ext cx="272520" cy="745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4F0B7A8-DA7E-4170-A09F-A85CC1B8175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3273" y="2131255"/>
                <a:ext cx="308160" cy="7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E5BE8ED-701E-42D1-9B95-B4D7E2309F2E}"/>
                  </a:ext>
                </a:extLst>
              </p14:cNvPr>
              <p14:cNvContentPartPr/>
              <p14:nvPr/>
            </p14:nvContentPartPr>
            <p14:xfrm>
              <a:off x="5142153" y="1005895"/>
              <a:ext cx="438120" cy="236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E5BE8ED-701E-42D1-9B95-B4D7E2309F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24153" y="987895"/>
                <a:ext cx="473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64A6D-3C59-4D67-AA36-EE232171ECE9}"/>
                  </a:ext>
                </a:extLst>
              </p14:cNvPr>
              <p14:cNvContentPartPr/>
              <p14:nvPr/>
            </p14:nvContentPartPr>
            <p14:xfrm>
              <a:off x="6894993" y="477415"/>
              <a:ext cx="1497960" cy="534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64A6D-3C59-4D67-AA36-EE232171EC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76993" y="459415"/>
                <a:ext cx="153360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AC966D-9CB1-442F-A31F-CC0311F32A44}"/>
                  </a:ext>
                </a:extLst>
              </p14:cNvPr>
              <p14:cNvContentPartPr/>
              <p14:nvPr/>
            </p14:nvContentPartPr>
            <p14:xfrm>
              <a:off x="6968433" y="2292895"/>
              <a:ext cx="1346400" cy="539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AC966D-9CB1-442F-A31F-CC0311F32A4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50433" y="2274895"/>
                <a:ext cx="1382040" cy="5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882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B3E4459-7962-4F05-89D9-B94616C7B194}"/>
                  </a:ext>
                </a:extLst>
              </p14:cNvPr>
              <p14:cNvContentPartPr/>
              <p14:nvPr/>
            </p14:nvContentPartPr>
            <p14:xfrm>
              <a:off x="6956913" y="369055"/>
              <a:ext cx="4206240" cy="724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B3E4459-7962-4F05-89D9-B94616C7B1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8913" y="351055"/>
                <a:ext cx="424188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4278914-69E3-4815-99B1-D5C6B282E5B2}"/>
                  </a:ext>
                </a:extLst>
              </p14:cNvPr>
              <p14:cNvContentPartPr/>
              <p14:nvPr/>
            </p14:nvContentPartPr>
            <p14:xfrm>
              <a:off x="2674713" y="3652255"/>
              <a:ext cx="195120" cy="556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4278914-69E3-4815-99B1-D5C6B282E5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6713" y="3634255"/>
                <a:ext cx="23076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C44E1C7-7618-4D8E-A4AF-A1796C7E3C83}"/>
                  </a:ext>
                </a:extLst>
              </p14:cNvPr>
              <p14:cNvContentPartPr/>
              <p14:nvPr/>
            </p14:nvContentPartPr>
            <p14:xfrm>
              <a:off x="1610193" y="5027455"/>
              <a:ext cx="177840" cy="20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C44E1C7-7618-4D8E-A4AF-A1796C7E3C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2193" y="5009455"/>
                <a:ext cx="213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6AFB9DF-A803-477C-85A4-177FF32417AB}"/>
                  </a:ext>
                </a:extLst>
              </p14:cNvPr>
              <p14:cNvContentPartPr/>
              <p14:nvPr/>
            </p14:nvContentPartPr>
            <p14:xfrm>
              <a:off x="959673" y="4587175"/>
              <a:ext cx="234360" cy="304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6AFB9DF-A803-477C-85A4-177FF32417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1673" y="4569175"/>
                <a:ext cx="2700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B09CA8A-7A4A-4F72-8949-294CC7E6104A}"/>
                  </a:ext>
                </a:extLst>
              </p14:cNvPr>
              <p14:cNvContentPartPr/>
              <p14:nvPr/>
            </p14:nvContentPartPr>
            <p14:xfrm>
              <a:off x="1515513" y="4450015"/>
              <a:ext cx="1092600" cy="43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B09CA8A-7A4A-4F72-8949-294CC7E6104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7513" y="4432015"/>
                <a:ext cx="11282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0AD671D-41F9-4DF9-8A74-7AFC9F2E1995}"/>
                  </a:ext>
                </a:extLst>
              </p14:cNvPr>
              <p14:cNvContentPartPr/>
              <p14:nvPr/>
            </p14:nvContentPartPr>
            <p14:xfrm>
              <a:off x="1468353" y="656695"/>
              <a:ext cx="4334040" cy="104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0AD671D-41F9-4DF9-8A74-7AFC9F2E19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0353" y="638695"/>
                <a:ext cx="4369680" cy="10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0689F97-FDC0-448E-8F0C-12E23C149E77}"/>
                  </a:ext>
                </a:extLst>
              </p14:cNvPr>
              <p14:cNvContentPartPr/>
              <p14:nvPr/>
            </p14:nvContentPartPr>
            <p14:xfrm>
              <a:off x="2706033" y="3612295"/>
              <a:ext cx="6169320" cy="298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0689F97-FDC0-448E-8F0C-12E23C149E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88033" y="3594295"/>
                <a:ext cx="6204960" cy="30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5B6A1DD-A4E8-4EF7-8BB1-8EC26DC2686E}"/>
                  </a:ext>
                </a:extLst>
              </p14:cNvPr>
              <p14:cNvContentPartPr/>
              <p14:nvPr/>
            </p14:nvContentPartPr>
            <p14:xfrm>
              <a:off x="8822793" y="4792015"/>
              <a:ext cx="911520" cy="484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5B6A1DD-A4E8-4EF7-8BB1-8EC26DC2686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04793" y="4774015"/>
                <a:ext cx="94716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9BC8B38-F210-4B7A-9A9A-0705432A7162}"/>
                  </a:ext>
                </a:extLst>
              </p14:cNvPr>
              <p14:cNvContentPartPr/>
              <p14:nvPr/>
            </p14:nvContentPartPr>
            <p14:xfrm>
              <a:off x="6575313" y="250615"/>
              <a:ext cx="143640" cy="4518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9BC8B38-F210-4B7A-9A9A-0705432A71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57313" y="232615"/>
                <a:ext cx="1792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67F53C0-D8D2-4489-937C-66344ADF1E33}"/>
                  </a:ext>
                </a:extLst>
              </p14:cNvPr>
              <p14:cNvContentPartPr/>
              <p14:nvPr/>
            </p14:nvContentPartPr>
            <p14:xfrm>
              <a:off x="6547593" y="928135"/>
              <a:ext cx="23760" cy="561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67F53C0-D8D2-4489-937C-66344ADF1E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29593" y="910135"/>
                <a:ext cx="594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20A3E14-D14F-49A5-8F35-C70AAA80CDA0}"/>
                  </a:ext>
                </a:extLst>
              </p14:cNvPr>
              <p14:cNvContentPartPr/>
              <p14:nvPr/>
            </p14:nvContentPartPr>
            <p14:xfrm>
              <a:off x="7933593" y="1217935"/>
              <a:ext cx="3457440" cy="8982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20A3E14-D14F-49A5-8F35-C70AAA80CDA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15593" y="1199935"/>
                <a:ext cx="349308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9B15D2C-BB4A-4173-933E-1AF04A566B2C}"/>
                  </a:ext>
                </a:extLst>
              </p14:cNvPr>
              <p14:cNvContentPartPr/>
              <p14:nvPr/>
            </p14:nvContentPartPr>
            <p14:xfrm>
              <a:off x="7497273" y="1130095"/>
              <a:ext cx="4224240" cy="10501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9B15D2C-BB4A-4173-933E-1AF04A566B2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9273" y="1112095"/>
                <a:ext cx="4259880" cy="1085760"/>
              </a:xfrm>
              <a:prstGeom prst="rect">
                <a:avLst/>
              </a:prstGeom>
            </p:spPr>
          </p:pic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id="{FEA8B299-ABF6-4953-8F97-BF0C02226D8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61813" y="2527300"/>
            <a:ext cx="7406522" cy="10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52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CC9CE-4C41-4136-87C8-2AE01F348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11" y="613756"/>
            <a:ext cx="6676617" cy="55119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9326" y="107846"/>
              <a:ext cx="631440" cy="47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926" y="101366"/>
                <a:ext cx="64368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00446" y="6386966"/>
              <a:ext cx="286200" cy="432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326" y="6381206"/>
                <a:ext cx="2980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/>
              <p14:cNvContentPartPr/>
              <p14:nvPr/>
            </p14:nvContentPartPr>
            <p14:xfrm>
              <a:off x="805166" y="5919326"/>
              <a:ext cx="6568200" cy="2800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7086" y="5873246"/>
                <a:ext cx="66160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/>
              <p14:cNvContentPartPr/>
              <p14:nvPr/>
            </p14:nvContentPartPr>
            <p14:xfrm>
              <a:off x="286046" y="743246"/>
              <a:ext cx="418680" cy="519120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9926" y="738206"/>
                <a:ext cx="429120" cy="52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 54"/>
              <p14:cNvContentPartPr/>
              <p14:nvPr/>
            </p14:nvContentPartPr>
            <p14:xfrm>
              <a:off x="10322126" y="104246"/>
              <a:ext cx="1135800" cy="4852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16366" y="100646"/>
                <a:ext cx="114624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" name="Ink 62"/>
              <p14:cNvContentPartPr/>
              <p14:nvPr/>
            </p14:nvContentPartPr>
            <p14:xfrm>
              <a:off x="7478486" y="589526"/>
              <a:ext cx="5226120" cy="6011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70206" y="584846"/>
                <a:ext cx="5245920" cy="60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" name="Ink 99"/>
              <p14:cNvContentPartPr/>
              <p14:nvPr/>
            </p14:nvContentPartPr>
            <p14:xfrm>
              <a:off x="10983806" y="2284406"/>
              <a:ext cx="1392840" cy="124704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960406" y="2242646"/>
                <a:ext cx="143856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" name="Ink 100"/>
              <p14:cNvContentPartPr/>
              <p14:nvPr/>
            </p14:nvContentPartPr>
            <p14:xfrm>
              <a:off x="11403926" y="3573926"/>
              <a:ext cx="167760" cy="6386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75126" y="3529286"/>
                <a:ext cx="21456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" name="Ink 102"/>
              <p14:cNvContentPartPr/>
              <p14:nvPr/>
            </p14:nvContentPartPr>
            <p14:xfrm>
              <a:off x="11270006" y="4026806"/>
              <a:ext cx="196920" cy="1461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51286" y="3989006"/>
                <a:ext cx="236880" cy="2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509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14A6E-4641-493D-ABAD-6AB2146C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6" y="1354282"/>
            <a:ext cx="8562975" cy="281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97E831B-6A04-44BF-84B4-DD9DB3C884E2}"/>
                  </a:ext>
                </a:extLst>
              </p14:cNvPr>
              <p14:cNvContentPartPr/>
              <p14:nvPr/>
            </p14:nvContentPartPr>
            <p14:xfrm>
              <a:off x="9734313" y="121375"/>
              <a:ext cx="1057320" cy="44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7E831B-6A04-44BF-84B4-DD9DB3C884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6313" y="103375"/>
                <a:ext cx="10929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2B013F-86AA-4916-9AAE-0B3F196E3ABA}"/>
                  </a:ext>
                </a:extLst>
              </p14:cNvPr>
              <p14:cNvContentPartPr/>
              <p14:nvPr/>
            </p14:nvContentPartPr>
            <p14:xfrm>
              <a:off x="800193" y="2252575"/>
              <a:ext cx="536760" cy="473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2B013F-86AA-4916-9AAE-0B3F196E3A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2193" y="2234575"/>
                <a:ext cx="5724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5CF6E4-19A6-400A-99BB-D6154F5BA9D3}"/>
                  </a:ext>
                </a:extLst>
              </p14:cNvPr>
              <p14:cNvContentPartPr/>
              <p14:nvPr/>
            </p14:nvContentPartPr>
            <p14:xfrm>
              <a:off x="8570793" y="2227015"/>
              <a:ext cx="427680" cy="379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5CF6E4-19A6-400A-99BB-D6154F5BA9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52793" y="2209015"/>
                <a:ext cx="46332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88E6968-EC79-4A4D-BCEF-187228F9ABB8}"/>
                  </a:ext>
                </a:extLst>
              </p14:cNvPr>
              <p14:cNvContentPartPr/>
              <p14:nvPr/>
            </p14:nvContentPartPr>
            <p14:xfrm>
              <a:off x="11810793" y="2667655"/>
              <a:ext cx="126000" cy="49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88E6968-EC79-4A4D-BCEF-187228F9AB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92793" y="2649655"/>
                <a:ext cx="1616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C031AE6-088A-4477-B550-F79B42DBF2DA}"/>
                  </a:ext>
                </a:extLst>
              </p14:cNvPr>
              <p14:cNvContentPartPr/>
              <p14:nvPr/>
            </p14:nvContentPartPr>
            <p14:xfrm>
              <a:off x="10912953" y="3409975"/>
              <a:ext cx="399240" cy="261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C031AE6-088A-4477-B550-F79B42DBF2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894953" y="3391975"/>
                <a:ext cx="4348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0A7C60D-DA76-4362-BE99-3D006CC00A09}"/>
                  </a:ext>
                </a:extLst>
              </p14:cNvPr>
              <p14:cNvContentPartPr/>
              <p14:nvPr/>
            </p14:nvContentPartPr>
            <p14:xfrm>
              <a:off x="11709273" y="3423295"/>
              <a:ext cx="312480" cy="334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A7C60D-DA76-4362-BE99-3D006CC00A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691273" y="3405295"/>
                <a:ext cx="3481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C093B10-7C0F-41FE-AC8F-D55898FA4A56}"/>
                  </a:ext>
                </a:extLst>
              </p14:cNvPr>
              <p14:cNvContentPartPr/>
              <p14:nvPr/>
            </p14:nvContentPartPr>
            <p14:xfrm>
              <a:off x="10625673" y="2142055"/>
              <a:ext cx="220320" cy="272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C093B10-7C0F-41FE-AC8F-D55898FA4A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607673" y="2124055"/>
                <a:ext cx="2559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E9801A6-806E-422C-92D1-C4455B0E024F}"/>
                  </a:ext>
                </a:extLst>
              </p14:cNvPr>
              <p14:cNvContentPartPr/>
              <p14:nvPr/>
            </p14:nvContentPartPr>
            <p14:xfrm>
              <a:off x="11330193" y="2067895"/>
              <a:ext cx="755640" cy="47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E9801A6-806E-422C-92D1-C4455B0E024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12193" y="2049895"/>
                <a:ext cx="79128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CF7502A-E883-4467-B007-90F3973C1324}"/>
                  </a:ext>
                </a:extLst>
              </p14:cNvPr>
              <p14:cNvContentPartPr/>
              <p14:nvPr/>
            </p14:nvContentPartPr>
            <p14:xfrm>
              <a:off x="10109793" y="3492415"/>
              <a:ext cx="478440" cy="314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CF7502A-E883-4467-B007-90F3973C13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91793" y="3474415"/>
                <a:ext cx="5140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677F08-6A6C-4C36-99CA-4EA21EC74FE5}"/>
                  </a:ext>
                </a:extLst>
              </p14:cNvPr>
              <p14:cNvContentPartPr/>
              <p14:nvPr/>
            </p14:nvContentPartPr>
            <p14:xfrm>
              <a:off x="3701433" y="4270375"/>
              <a:ext cx="5400" cy="68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677F08-6A6C-4C36-99CA-4EA21EC74F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3433" y="4252375"/>
                <a:ext cx="410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6D23FF-6254-4F61-9654-EAC1A7268CE4}"/>
                  </a:ext>
                </a:extLst>
              </p14:cNvPr>
              <p14:cNvContentPartPr/>
              <p14:nvPr/>
            </p14:nvContentPartPr>
            <p14:xfrm>
              <a:off x="3701433" y="4595095"/>
              <a:ext cx="5040" cy="27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6D23FF-6254-4F61-9654-EAC1A7268CE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83433" y="4577095"/>
                <a:ext cx="40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F773084-E244-4A1D-826F-D54291210C56}"/>
                  </a:ext>
                </a:extLst>
              </p14:cNvPr>
              <p14:cNvContentPartPr/>
              <p14:nvPr/>
            </p14:nvContentPartPr>
            <p14:xfrm>
              <a:off x="3661113" y="4857175"/>
              <a:ext cx="16920" cy="54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F773084-E244-4A1D-826F-D54291210C5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43113" y="4839175"/>
                <a:ext cx="525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96DB46F-0B9E-44E6-A396-D4AF0DD4882E}"/>
                  </a:ext>
                </a:extLst>
              </p14:cNvPr>
              <p14:cNvContentPartPr/>
              <p14:nvPr/>
            </p14:nvContentPartPr>
            <p14:xfrm>
              <a:off x="3677673" y="5160295"/>
              <a:ext cx="36000" cy="44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96DB46F-0B9E-44E6-A396-D4AF0DD4882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59673" y="5142295"/>
                <a:ext cx="71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C6DA423-6C53-41F2-AF7A-15B302D732D4}"/>
                  </a:ext>
                </a:extLst>
              </p14:cNvPr>
              <p14:cNvContentPartPr/>
              <p14:nvPr/>
            </p14:nvContentPartPr>
            <p14:xfrm>
              <a:off x="3720513" y="5379895"/>
              <a:ext cx="16920" cy="20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C6DA423-6C53-41F2-AF7A-15B302D732D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02513" y="5361895"/>
                <a:ext cx="525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DB4B1FC-2552-4C47-8DA9-691123194CF4}"/>
                  </a:ext>
                </a:extLst>
              </p14:cNvPr>
              <p14:cNvContentPartPr/>
              <p14:nvPr/>
            </p14:nvContentPartPr>
            <p14:xfrm>
              <a:off x="3748593" y="5581855"/>
              <a:ext cx="31320" cy="73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DB4B1FC-2552-4C47-8DA9-691123194CF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30593" y="5563855"/>
                <a:ext cx="669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1E43890-4431-4D0E-B596-BA477FB23BAB}"/>
                  </a:ext>
                </a:extLst>
              </p14:cNvPr>
              <p14:cNvContentPartPr/>
              <p14:nvPr/>
            </p14:nvContentPartPr>
            <p14:xfrm>
              <a:off x="3793593" y="5828095"/>
              <a:ext cx="10080" cy="4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1E43890-4431-4D0E-B596-BA477FB23B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75593" y="5810095"/>
                <a:ext cx="457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CFBA544-8735-489E-ACB0-B842D7A8658E}"/>
                  </a:ext>
                </a:extLst>
              </p14:cNvPr>
              <p14:cNvContentPartPr/>
              <p14:nvPr/>
            </p14:nvContentPartPr>
            <p14:xfrm>
              <a:off x="8529753" y="6004855"/>
              <a:ext cx="579960" cy="331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CFBA544-8735-489E-ACB0-B842D7A8658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511753" y="5986855"/>
                <a:ext cx="61560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68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0FA53BD-29C7-4226-9F4D-74A5096C0B8E}"/>
                  </a:ext>
                </a:extLst>
              </p14:cNvPr>
              <p14:cNvContentPartPr/>
              <p14:nvPr/>
            </p14:nvContentPartPr>
            <p14:xfrm>
              <a:off x="10848153" y="820495"/>
              <a:ext cx="213120" cy="20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0FA53BD-29C7-4226-9F4D-74A5096C0B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0153" y="802495"/>
                <a:ext cx="248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99A9843-18E4-4CC9-B4E0-BEA33639714E}"/>
                  </a:ext>
                </a:extLst>
              </p14:cNvPr>
              <p14:cNvContentPartPr/>
              <p14:nvPr/>
            </p14:nvContentPartPr>
            <p14:xfrm>
              <a:off x="9484833" y="116335"/>
              <a:ext cx="2036880" cy="588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99A9843-18E4-4CC9-B4E0-BEA3363971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66833" y="98335"/>
                <a:ext cx="207252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F7F5B9-BCDE-4D2D-9C0C-53FB31F32047}"/>
                  </a:ext>
                </a:extLst>
              </p14:cNvPr>
              <p14:cNvContentPartPr/>
              <p14:nvPr/>
            </p14:nvContentPartPr>
            <p14:xfrm>
              <a:off x="9021873" y="126055"/>
              <a:ext cx="170640" cy="435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F7F5B9-BCDE-4D2D-9C0C-53FB31F320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3873" y="108055"/>
                <a:ext cx="2062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0C7BB77-3AF4-4D61-831C-591500D60B24}"/>
                  </a:ext>
                </a:extLst>
              </p14:cNvPr>
              <p14:cNvContentPartPr/>
              <p14:nvPr/>
            </p14:nvContentPartPr>
            <p14:xfrm>
              <a:off x="8664753" y="316495"/>
              <a:ext cx="40320" cy="65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0C7BB77-3AF4-4D61-831C-591500D60B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46753" y="298495"/>
                <a:ext cx="75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F0FF11-6AA3-43BA-9EA4-91CD81E3B0A5}"/>
                  </a:ext>
                </a:extLst>
              </p14:cNvPr>
              <p14:cNvContentPartPr/>
              <p14:nvPr/>
            </p14:nvContentPartPr>
            <p14:xfrm>
              <a:off x="8716953" y="483535"/>
              <a:ext cx="61560" cy="50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F0FF11-6AA3-43BA-9EA4-91CD81E3B0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98953" y="465535"/>
                <a:ext cx="972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297F2CD-F139-4DF8-BC6B-C825537AD995}"/>
                  </a:ext>
                </a:extLst>
              </p14:cNvPr>
              <p14:cNvContentPartPr/>
              <p14:nvPr/>
            </p14:nvContentPartPr>
            <p14:xfrm>
              <a:off x="11063433" y="1464175"/>
              <a:ext cx="191880" cy="18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297F2CD-F139-4DF8-BC6B-C825537AD99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45433" y="1446175"/>
                <a:ext cx="2275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98DC157-C778-4B5F-8C7E-9B63492A00AE}"/>
                  </a:ext>
                </a:extLst>
              </p14:cNvPr>
              <p14:cNvContentPartPr/>
              <p14:nvPr/>
            </p14:nvContentPartPr>
            <p14:xfrm>
              <a:off x="10620993" y="1010575"/>
              <a:ext cx="989280" cy="371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98DC157-C778-4B5F-8C7E-9B63492A00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02993" y="992575"/>
                <a:ext cx="10249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CC77D9D-692D-4AC1-8586-447B6D463B33}"/>
                  </a:ext>
                </a:extLst>
              </p14:cNvPr>
              <p14:cNvContentPartPr/>
              <p14:nvPr/>
            </p14:nvContentPartPr>
            <p14:xfrm>
              <a:off x="9553953" y="1468135"/>
              <a:ext cx="2880" cy="20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CC77D9D-692D-4AC1-8586-447B6D463B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35953" y="1450135"/>
                <a:ext cx="38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B3E249C-9428-4C0C-BBCE-C4474DC8F7B4}"/>
                  </a:ext>
                </a:extLst>
              </p14:cNvPr>
              <p14:cNvContentPartPr/>
              <p14:nvPr/>
            </p14:nvContentPartPr>
            <p14:xfrm>
              <a:off x="9187473" y="1055935"/>
              <a:ext cx="1159560" cy="254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B3E249C-9428-4C0C-BBCE-C4474DC8F7B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169473" y="1037935"/>
                <a:ext cx="11952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2A84385-DE53-4398-B50E-7289BC0CCC4A}"/>
                  </a:ext>
                </a:extLst>
              </p14:cNvPr>
              <p14:cNvContentPartPr/>
              <p14:nvPr/>
            </p14:nvContentPartPr>
            <p14:xfrm>
              <a:off x="8799393" y="855775"/>
              <a:ext cx="2936160" cy="9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2A84385-DE53-4398-B50E-7289BC0CCC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81393" y="837775"/>
                <a:ext cx="29718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4CCC01F-D2E3-487D-BC2C-F98E7C3B1F56}"/>
                  </a:ext>
                </a:extLst>
              </p14:cNvPr>
              <p14:cNvContentPartPr/>
              <p14:nvPr/>
            </p14:nvContentPartPr>
            <p14:xfrm>
              <a:off x="5714193" y="185815"/>
              <a:ext cx="1699200" cy="575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4CCC01F-D2E3-487D-BC2C-F98E7C3B1F5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6193" y="167815"/>
                <a:ext cx="173484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33C4D8C-F662-469A-A44F-8325853EA153}"/>
                  </a:ext>
                </a:extLst>
              </p14:cNvPr>
              <p14:cNvContentPartPr/>
              <p14:nvPr/>
            </p14:nvContentPartPr>
            <p14:xfrm>
              <a:off x="754833" y="118135"/>
              <a:ext cx="4359240" cy="779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33C4D8C-F662-469A-A44F-8325853EA1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6833" y="100135"/>
                <a:ext cx="4394880" cy="81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5F138B6-BFBB-46FB-A255-C731C5B7BAB9}"/>
                  </a:ext>
                </a:extLst>
              </p14:cNvPr>
              <p14:cNvContentPartPr/>
              <p14:nvPr/>
            </p14:nvContentPartPr>
            <p14:xfrm>
              <a:off x="2256033" y="1424215"/>
              <a:ext cx="3101760" cy="715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5F138B6-BFBB-46FB-A255-C731C5B7BAB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38033" y="1406215"/>
                <a:ext cx="3137400" cy="75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390A5DFD-E17B-4FF6-986F-95846BA66C17}"/>
                  </a:ext>
                </a:extLst>
              </p14:cNvPr>
              <p14:cNvContentPartPr/>
              <p14:nvPr/>
            </p14:nvContentPartPr>
            <p14:xfrm>
              <a:off x="5300553" y="2031895"/>
              <a:ext cx="6527160" cy="11642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390A5DFD-E17B-4FF6-986F-95846BA66C1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82553" y="2013895"/>
                <a:ext cx="6562800" cy="11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0867C4C-37D6-4E03-8771-1C864F22DD13}"/>
                  </a:ext>
                </a:extLst>
              </p14:cNvPr>
              <p14:cNvContentPartPr/>
              <p14:nvPr/>
            </p14:nvContentPartPr>
            <p14:xfrm>
              <a:off x="5255553" y="2803375"/>
              <a:ext cx="61920" cy="60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0867C4C-37D6-4E03-8771-1C864F22DD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37553" y="2785375"/>
                <a:ext cx="975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48BBDE9-EC6E-4025-8BB7-38760C45B68C}"/>
                  </a:ext>
                </a:extLst>
              </p14:cNvPr>
              <p14:cNvContentPartPr/>
              <p14:nvPr/>
            </p14:nvContentPartPr>
            <p14:xfrm>
              <a:off x="11358633" y="3384775"/>
              <a:ext cx="556920" cy="5590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48BBDE9-EC6E-4025-8BB7-38760C45B68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340633" y="3366775"/>
                <a:ext cx="5925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F6D874D-34BB-42AA-A491-38FA83411F0A}"/>
                  </a:ext>
                </a:extLst>
              </p14:cNvPr>
              <p14:cNvContentPartPr/>
              <p14:nvPr/>
            </p14:nvContentPartPr>
            <p14:xfrm>
              <a:off x="1125273" y="1489375"/>
              <a:ext cx="540360" cy="4435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F6D874D-34BB-42AA-A491-38FA83411F0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7273" y="1471375"/>
                <a:ext cx="576000" cy="4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FB8A392-330B-40E0-B0E0-247FF3CFE1F5}"/>
                  </a:ext>
                </a:extLst>
              </p14:cNvPr>
              <p14:cNvContentPartPr/>
              <p14:nvPr/>
            </p14:nvContentPartPr>
            <p14:xfrm>
              <a:off x="11268273" y="4156255"/>
              <a:ext cx="758160" cy="7513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FB8A392-330B-40E0-B0E0-247FF3CFE1F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250273" y="4138255"/>
                <a:ext cx="79380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A171400-8C07-43DE-AAC2-04E87899340A}"/>
                  </a:ext>
                </a:extLst>
              </p14:cNvPr>
              <p14:cNvContentPartPr/>
              <p14:nvPr/>
            </p14:nvContentPartPr>
            <p14:xfrm>
              <a:off x="7308993" y="4419415"/>
              <a:ext cx="97560" cy="1454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A171400-8C07-43DE-AAC2-04E8789934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90993" y="4401415"/>
                <a:ext cx="1332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85BB76B-0D94-4DF3-B3F3-446EA92171F1}"/>
                  </a:ext>
                </a:extLst>
              </p14:cNvPr>
              <p14:cNvContentPartPr/>
              <p14:nvPr/>
            </p14:nvContentPartPr>
            <p14:xfrm>
              <a:off x="10226073" y="4279735"/>
              <a:ext cx="288720" cy="1879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85BB76B-0D94-4DF3-B3F3-446EA92171F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208073" y="4261735"/>
                <a:ext cx="324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235A5C1-7161-4B8B-84A0-F366D8999487}"/>
                  </a:ext>
                </a:extLst>
              </p14:cNvPr>
              <p14:cNvContentPartPr/>
              <p14:nvPr/>
            </p14:nvContentPartPr>
            <p14:xfrm>
              <a:off x="11295273" y="5080015"/>
              <a:ext cx="516240" cy="5238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235A5C1-7161-4B8B-84A0-F366D899948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277273" y="5062015"/>
                <a:ext cx="55188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55FD38A4-9FAD-4B7E-9584-F2C65564F2F1}"/>
                  </a:ext>
                </a:extLst>
              </p14:cNvPr>
              <p14:cNvContentPartPr/>
              <p14:nvPr/>
            </p14:nvContentPartPr>
            <p14:xfrm>
              <a:off x="11289873" y="5922775"/>
              <a:ext cx="678600" cy="5061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55FD38A4-9FAD-4B7E-9584-F2C65564F2F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71873" y="5904762"/>
                <a:ext cx="714240" cy="541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0E7931C-5773-4195-94C3-EAC9D7BD4211}"/>
                  </a:ext>
                </a:extLst>
              </p14:cNvPr>
              <p14:cNvContentPartPr/>
              <p14:nvPr/>
            </p14:nvContentPartPr>
            <p14:xfrm>
              <a:off x="280353" y="2891215"/>
              <a:ext cx="10676880" cy="377712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0E7931C-5773-4195-94C3-EAC9D7BD421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2353" y="2873215"/>
                <a:ext cx="10712520" cy="38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72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5C1C194-3BF7-4670-B551-1CCB84148E41}"/>
                  </a:ext>
                </a:extLst>
              </p14:cNvPr>
              <p14:cNvContentPartPr/>
              <p14:nvPr/>
            </p14:nvContentPartPr>
            <p14:xfrm>
              <a:off x="11060553" y="268975"/>
              <a:ext cx="344160" cy="403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5C1C194-3BF7-4670-B551-1CCB84148E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42553" y="250975"/>
                <a:ext cx="37980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3C1C3F-A12D-492D-B616-048A0565047E}"/>
                  </a:ext>
                </a:extLst>
              </p14:cNvPr>
              <p14:cNvContentPartPr/>
              <p14:nvPr/>
            </p14:nvContentPartPr>
            <p14:xfrm>
              <a:off x="1068393" y="1335295"/>
              <a:ext cx="1223280" cy="491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3C1C3F-A12D-492D-B616-048A056504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393" y="1317295"/>
                <a:ext cx="125892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85D918D-4056-40FD-B6FC-AE8F4C5B394B}"/>
                  </a:ext>
                </a:extLst>
              </p14:cNvPr>
              <p14:cNvContentPartPr/>
              <p14:nvPr/>
            </p14:nvContentPartPr>
            <p14:xfrm>
              <a:off x="3058113" y="1480015"/>
              <a:ext cx="1045800" cy="170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85D918D-4056-40FD-B6FC-AE8F4C5B39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0113" y="1462015"/>
                <a:ext cx="1081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3792BFC-F755-4562-971B-CB3CF963DC92}"/>
                  </a:ext>
                </a:extLst>
              </p14:cNvPr>
              <p14:cNvContentPartPr/>
              <p14:nvPr/>
            </p14:nvContentPartPr>
            <p14:xfrm>
              <a:off x="4555353" y="764695"/>
              <a:ext cx="149400" cy="1224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3792BFC-F755-4562-971B-CB3CF963DC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37353" y="746695"/>
                <a:ext cx="185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9025621-7E3E-4EAC-96B6-7CA8080C3633}"/>
                  </a:ext>
                </a:extLst>
              </p14:cNvPr>
              <p14:cNvContentPartPr/>
              <p14:nvPr/>
            </p14:nvContentPartPr>
            <p14:xfrm>
              <a:off x="4436913" y="1031815"/>
              <a:ext cx="2406960" cy="789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9025621-7E3E-4EAC-96B6-7CA8080C363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8913" y="1013815"/>
                <a:ext cx="244260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77418CE-0BCB-4C8A-BA1C-688A904404BB}"/>
                  </a:ext>
                </a:extLst>
              </p14:cNvPr>
              <p14:cNvContentPartPr/>
              <p14:nvPr/>
            </p14:nvContentPartPr>
            <p14:xfrm>
              <a:off x="1001433" y="2213335"/>
              <a:ext cx="1649880" cy="484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77418CE-0BCB-4C8A-BA1C-688A904404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3433" y="2195335"/>
                <a:ext cx="168552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3DC92B9-1996-44D3-95CC-60C37FC3B5A1}"/>
                  </a:ext>
                </a:extLst>
              </p14:cNvPr>
              <p14:cNvContentPartPr/>
              <p14:nvPr/>
            </p14:nvContentPartPr>
            <p14:xfrm>
              <a:off x="3199953" y="2480455"/>
              <a:ext cx="937080" cy="210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3DC92B9-1996-44D3-95CC-60C37FC3B5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1953" y="2462455"/>
                <a:ext cx="9727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52EF36D-E34F-4F62-92C6-FC4607CACE51}"/>
                  </a:ext>
                </a:extLst>
              </p14:cNvPr>
              <p14:cNvContentPartPr/>
              <p14:nvPr/>
            </p14:nvContentPartPr>
            <p14:xfrm>
              <a:off x="5116233" y="1752895"/>
              <a:ext cx="2465640" cy="1076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52EF36D-E34F-4F62-92C6-FC4607CACE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98233" y="1734895"/>
                <a:ext cx="2501280" cy="1111680"/>
              </a:xfrm>
              <a:prstGeom prst="rect">
                <a:avLst/>
              </a:prstGeom>
            </p:spPr>
          </p:pic>
        </mc:Fallback>
      </mc:AlternateContent>
      <p:pic>
        <p:nvPicPr>
          <p:cNvPr id="65" name="Picture 64">
            <a:extLst>
              <a:ext uri="{FF2B5EF4-FFF2-40B4-BE49-F238E27FC236}">
                <a16:creationId xmlns:a16="http://schemas.microsoft.com/office/drawing/2014/main" id="{56063ECB-35C4-41AC-9070-13874038B0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1037" y="3429000"/>
            <a:ext cx="9505243" cy="18495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6594987-2789-4607-B2EB-F7FF29F20EDA}"/>
                  </a:ext>
                </a:extLst>
              </p14:cNvPr>
              <p14:cNvContentPartPr/>
              <p14:nvPr/>
            </p14:nvContentPartPr>
            <p14:xfrm>
              <a:off x="7971393" y="3768175"/>
              <a:ext cx="2044440" cy="165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6594987-2789-4607-B2EB-F7FF29F20E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26393" y="3678175"/>
                <a:ext cx="21340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E107BD9-1425-429C-B33D-7ABF61553B5B}"/>
                  </a:ext>
                </a:extLst>
              </p14:cNvPr>
              <p14:cNvContentPartPr/>
              <p14:nvPr/>
            </p14:nvContentPartPr>
            <p14:xfrm>
              <a:off x="829353" y="4810375"/>
              <a:ext cx="816840" cy="3916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E107BD9-1425-429C-B33D-7ABF61553B5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353" y="4792375"/>
                <a:ext cx="85248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A68972F-3209-4509-AAE8-910094E6E63B}"/>
                  </a:ext>
                </a:extLst>
              </p14:cNvPr>
              <p14:cNvContentPartPr/>
              <p14:nvPr/>
            </p14:nvContentPartPr>
            <p14:xfrm>
              <a:off x="2435673" y="4858975"/>
              <a:ext cx="757440" cy="288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A68972F-3209-4509-AAE8-910094E6E63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17673" y="4840975"/>
                <a:ext cx="7930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9E1D2D8-B64E-468B-8E18-E981057B9721}"/>
                  </a:ext>
                </a:extLst>
              </p14:cNvPr>
              <p14:cNvContentPartPr/>
              <p14:nvPr/>
            </p14:nvContentPartPr>
            <p14:xfrm>
              <a:off x="1319313" y="6176575"/>
              <a:ext cx="26280" cy="8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9E1D2D8-B64E-468B-8E18-E981057B97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01313" y="6158575"/>
                <a:ext cx="61920" cy="43920"/>
              </a:xfrm>
              <a:prstGeom prst="rect">
                <a:avLst/>
              </a:prstGeom>
            </p:spPr>
          </p:pic>
        </mc:Fallback>
      </mc:AlternateContent>
      <p:pic>
        <p:nvPicPr>
          <p:cNvPr id="80" name="Picture 79">
            <a:extLst>
              <a:ext uri="{FF2B5EF4-FFF2-40B4-BE49-F238E27FC236}">
                <a16:creationId xmlns:a16="http://schemas.microsoft.com/office/drawing/2014/main" id="{484E49CA-964F-4BBC-BB2C-9655973478F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8393" y="5768280"/>
            <a:ext cx="2783787" cy="5852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732081F-94A1-4A4C-8BD6-F90A63DD35CB}"/>
                  </a:ext>
                </a:extLst>
              </p14:cNvPr>
              <p14:cNvContentPartPr/>
              <p14:nvPr/>
            </p14:nvContentPartPr>
            <p14:xfrm>
              <a:off x="4993113" y="5257495"/>
              <a:ext cx="3468240" cy="1120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732081F-94A1-4A4C-8BD6-F90A63DD35C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75113" y="5239495"/>
                <a:ext cx="3503880" cy="11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301A697-613C-4D5B-9130-A91CECDEB837}"/>
                  </a:ext>
                </a:extLst>
              </p14:cNvPr>
              <p14:cNvContentPartPr/>
              <p14:nvPr/>
            </p14:nvContentPartPr>
            <p14:xfrm>
              <a:off x="7498713" y="164575"/>
              <a:ext cx="3247560" cy="6894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301A697-613C-4D5B-9130-A91CECDEB8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80713" y="146575"/>
                <a:ext cx="3283200" cy="7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9757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36B7D6-EB0C-4F20-A690-F69F7EDE5351}"/>
                  </a:ext>
                </a:extLst>
              </p14:cNvPr>
              <p14:cNvContentPartPr/>
              <p14:nvPr/>
            </p14:nvContentPartPr>
            <p14:xfrm>
              <a:off x="1888833" y="759295"/>
              <a:ext cx="2407680" cy="205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36B7D6-EB0C-4F20-A690-F69F7EDE53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0833" y="741295"/>
                <a:ext cx="2443320" cy="20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D51465-FF44-470D-8B72-81CBA720EFE6}"/>
                  </a:ext>
                </a:extLst>
              </p14:cNvPr>
              <p14:cNvContentPartPr/>
              <p14:nvPr/>
            </p14:nvContentPartPr>
            <p14:xfrm>
              <a:off x="2994753" y="1042615"/>
              <a:ext cx="293040" cy="401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D51465-FF44-470D-8B72-81CBA720EF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6753" y="1024615"/>
                <a:ext cx="3286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961A35-19E3-4376-9774-D4BB394A8528}"/>
                  </a:ext>
                </a:extLst>
              </p14:cNvPr>
              <p14:cNvContentPartPr/>
              <p14:nvPr/>
            </p14:nvContentPartPr>
            <p14:xfrm>
              <a:off x="2814393" y="2126575"/>
              <a:ext cx="593640" cy="31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961A35-19E3-4376-9774-D4BB394A85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6393" y="2108575"/>
                <a:ext cx="6292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B8CD94-512D-4B27-9682-4F609B352AE9}"/>
                  </a:ext>
                </a:extLst>
              </p14:cNvPr>
              <p14:cNvContentPartPr/>
              <p14:nvPr/>
            </p14:nvContentPartPr>
            <p14:xfrm>
              <a:off x="2532873" y="135415"/>
              <a:ext cx="1113120" cy="447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B8CD94-512D-4B27-9682-4F609B352A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4873" y="117415"/>
                <a:ext cx="114876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F19BB97-84E0-4C50-95C6-1648AC9F2ED6}"/>
                  </a:ext>
                </a:extLst>
              </p14:cNvPr>
              <p14:cNvContentPartPr/>
              <p14:nvPr/>
            </p14:nvContentPartPr>
            <p14:xfrm>
              <a:off x="1585353" y="619975"/>
              <a:ext cx="6029280" cy="1171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F19BB97-84E0-4C50-95C6-1648AC9F2E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7353" y="601975"/>
                <a:ext cx="6064920" cy="12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C48EB79-B438-4008-BD18-9FAC031C8431}"/>
                  </a:ext>
                </a:extLst>
              </p14:cNvPr>
              <p14:cNvContentPartPr/>
              <p14:nvPr/>
            </p14:nvContentPartPr>
            <p14:xfrm>
              <a:off x="8416353" y="921295"/>
              <a:ext cx="494640" cy="229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C48EB79-B438-4008-BD18-9FAC031C84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98353" y="903295"/>
                <a:ext cx="5302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FFDA7C-92E4-4E5C-89A9-B7A88BC1CA96}"/>
                  </a:ext>
                </a:extLst>
              </p14:cNvPr>
              <p14:cNvContentPartPr/>
              <p14:nvPr/>
            </p14:nvContentPartPr>
            <p14:xfrm>
              <a:off x="9277113" y="634375"/>
              <a:ext cx="587160" cy="548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FFDA7C-92E4-4E5C-89A9-B7A88BC1CA9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59113" y="616375"/>
                <a:ext cx="62280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1AB3B3C-6AE5-4ED0-9673-9E5943AE5267}"/>
                  </a:ext>
                </a:extLst>
              </p14:cNvPr>
              <p14:cNvContentPartPr/>
              <p14:nvPr/>
            </p14:nvContentPartPr>
            <p14:xfrm>
              <a:off x="2473473" y="4190815"/>
              <a:ext cx="2880" cy="12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1AB3B3C-6AE5-4ED0-9673-9E5943AE526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5473" y="4172815"/>
                <a:ext cx="3852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58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217BB5-61D1-43D4-ACF6-7ADA4A496609}"/>
                  </a:ext>
                </a:extLst>
              </p14:cNvPr>
              <p14:cNvContentPartPr/>
              <p14:nvPr/>
            </p14:nvContentPartPr>
            <p14:xfrm>
              <a:off x="7855473" y="978535"/>
              <a:ext cx="187200" cy="25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217BB5-61D1-43D4-ACF6-7ADA4A4966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7473" y="960535"/>
                <a:ext cx="2228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3F46F3D-757D-4662-8EB5-8F4CF51882AB}"/>
                  </a:ext>
                </a:extLst>
              </p14:cNvPr>
              <p14:cNvContentPartPr/>
              <p14:nvPr/>
            </p14:nvContentPartPr>
            <p14:xfrm>
              <a:off x="7297113" y="460135"/>
              <a:ext cx="47880" cy="21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3F46F3D-757D-4662-8EB5-8F4CF51882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9113" y="442135"/>
                <a:ext cx="83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1EF76D3-D6C5-40B6-81EF-590CA98EBCCB}"/>
                  </a:ext>
                </a:extLst>
              </p14:cNvPr>
              <p14:cNvContentPartPr/>
              <p14:nvPr/>
            </p14:nvContentPartPr>
            <p14:xfrm>
              <a:off x="7842873" y="103375"/>
              <a:ext cx="3606840" cy="666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1EF76D3-D6C5-40B6-81EF-590CA98EBC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4873" y="85375"/>
                <a:ext cx="3642480" cy="70164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B0FCB61B-06C3-4B53-9232-B39AC975D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18" y="1314881"/>
            <a:ext cx="4566372" cy="28721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5A2106E-DDA5-4D17-87C7-7885F73ABD84}"/>
                  </a:ext>
                </a:extLst>
              </p14:cNvPr>
              <p14:cNvContentPartPr/>
              <p14:nvPr/>
            </p14:nvContentPartPr>
            <p14:xfrm>
              <a:off x="2182593" y="759295"/>
              <a:ext cx="937080" cy="57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5A2106E-DDA5-4D17-87C7-7885F73ABD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4593" y="741295"/>
                <a:ext cx="972720" cy="60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4BA8290-365D-4075-A8BF-AC1FB3C54495}"/>
                  </a:ext>
                </a:extLst>
              </p14:cNvPr>
              <p14:cNvContentPartPr/>
              <p14:nvPr/>
            </p14:nvContentPartPr>
            <p14:xfrm>
              <a:off x="4699713" y="164575"/>
              <a:ext cx="317520" cy="275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4BA8290-365D-4075-A8BF-AC1FB3C5449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1713" y="146575"/>
                <a:ext cx="3531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185AE1E-6CFB-4804-8CED-B5BE2CEF31AD}"/>
                  </a:ext>
                </a:extLst>
              </p14:cNvPr>
              <p14:cNvContentPartPr/>
              <p14:nvPr/>
            </p14:nvContentPartPr>
            <p14:xfrm>
              <a:off x="4141353" y="581095"/>
              <a:ext cx="937080" cy="797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185AE1E-6CFB-4804-8CED-B5BE2CEF31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23353" y="563095"/>
                <a:ext cx="97272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682E501-F1F0-4BAE-AABD-CB1FE212E0A0}"/>
                  </a:ext>
                </a:extLst>
              </p14:cNvPr>
              <p14:cNvContentPartPr/>
              <p14:nvPr/>
            </p14:nvContentPartPr>
            <p14:xfrm>
              <a:off x="2925633" y="4849255"/>
              <a:ext cx="5040" cy="9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682E501-F1F0-4BAE-AABD-CB1FE212E0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07633" y="4831255"/>
                <a:ext cx="40680" cy="45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681290CD-19F7-443F-A9F8-BDA61C87DB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04604" y="1805938"/>
            <a:ext cx="5445109" cy="9944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AAD1FEB-E03F-4799-98F6-42CCEA15DDFC}"/>
                  </a:ext>
                </a:extLst>
              </p14:cNvPr>
              <p14:cNvContentPartPr/>
              <p14:nvPr/>
            </p14:nvContentPartPr>
            <p14:xfrm>
              <a:off x="9487713" y="2502775"/>
              <a:ext cx="960840" cy="173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AAD1FEB-E03F-4799-98F6-42CCEA15DD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69713" y="2484775"/>
                <a:ext cx="9964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3621CAB-E3A2-4F05-BAA1-A5040A33E5F9}"/>
                  </a:ext>
                </a:extLst>
              </p14:cNvPr>
              <p14:cNvContentPartPr/>
              <p14:nvPr/>
            </p14:nvContentPartPr>
            <p14:xfrm>
              <a:off x="9792993" y="2895175"/>
              <a:ext cx="691200" cy="312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3621CAB-E3A2-4F05-BAA1-A5040A33E5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74993" y="2877175"/>
                <a:ext cx="72684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8C63A86-917F-42FA-80BA-11683E87E1FB}"/>
                  </a:ext>
                </a:extLst>
              </p14:cNvPr>
              <p14:cNvContentPartPr/>
              <p14:nvPr/>
            </p14:nvContentPartPr>
            <p14:xfrm>
              <a:off x="7987953" y="3537775"/>
              <a:ext cx="3056760" cy="17290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8C63A86-917F-42FA-80BA-11683E87E1F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69953" y="3519775"/>
                <a:ext cx="3092400" cy="17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66ED1C2-6705-4B0F-806C-46E58731A5E5}"/>
                  </a:ext>
                </a:extLst>
              </p14:cNvPr>
              <p14:cNvContentPartPr/>
              <p14:nvPr/>
            </p14:nvContentPartPr>
            <p14:xfrm>
              <a:off x="10745913" y="2221615"/>
              <a:ext cx="239760" cy="296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66ED1C2-6705-4B0F-806C-46E58731A5E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700913" y="2131615"/>
                <a:ext cx="3294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42A49A0-20A8-4F2A-9AA7-1B9DCF0F9929}"/>
                  </a:ext>
                </a:extLst>
              </p14:cNvPr>
              <p14:cNvContentPartPr/>
              <p14:nvPr/>
            </p14:nvContentPartPr>
            <p14:xfrm>
              <a:off x="7717233" y="2293615"/>
              <a:ext cx="188280" cy="168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42A49A0-20A8-4F2A-9AA7-1B9DCF0F992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72233" y="2203615"/>
                <a:ext cx="277920" cy="34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97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B26F05-BE73-4C90-9E47-50FBB9835A4C}"/>
                  </a:ext>
                </a:extLst>
              </p14:cNvPr>
              <p14:cNvContentPartPr/>
              <p14:nvPr/>
            </p14:nvContentPartPr>
            <p14:xfrm>
              <a:off x="9949233" y="998695"/>
              <a:ext cx="407160" cy="2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B26F05-BE73-4C90-9E47-50FBB9835A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1233" y="980695"/>
                <a:ext cx="442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9FACF2-85AD-4D4E-A838-36BD7CD31DDF}"/>
                  </a:ext>
                </a:extLst>
              </p14:cNvPr>
              <p14:cNvContentPartPr/>
              <p14:nvPr/>
            </p14:nvContentPartPr>
            <p14:xfrm>
              <a:off x="9660513" y="376255"/>
              <a:ext cx="1644480" cy="399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9FACF2-85AD-4D4E-A838-36BD7CD31D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42513" y="358255"/>
                <a:ext cx="16801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E6FE48-7B74-4783-95B4-917BD3900616}"/>
                  </a:ext>
                </a:extLst>
              </p14:cNvPr>
              <p14:cNvContentPartPr/>
              <p14:nvPr/>
            </p14:nvContentPartPr>
            <p14:xfrm>
              <a:off x="981993" y="1081135"/>
              <a:ext cx="749160" cy="252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E6FE48-7B74-4783-95B4-917BD39006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3993" y="1063135"/>
                <a:ext cx="7848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7E6AE4B-EBEA-4127-B56F-4C80C391F387}"/>
                  </a:ext>
                </a:extLst>
              </p14:cNvPr>
              <p14:cNvContentPartPr/>
              <p14:nvPr/>
            </p14:nvContentPartPr>
            <p14:xfrm>
              <a:off x="2024193" y="792775"/>
              <a:ext cx="397800" cy="959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7E6AE4B-EBEA-4127-B56F-4C80C391F3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6193" y="774775"/>
                <a:ext cx="43344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B99CFD6-3805-4FE1-AAD3-B984AE93DBE7}"/>
                  </a:ext>
                </a:extLst>
              </p14:cNvPr>
              <p14:cNvContentPartPr/>
              <p14:nvPr/>
            </p14:nvContentPartPr>
            <p14:xfrm>
              <a:off x="5559033" y="539695"/>
              <a:ext cx="517320" cy="303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B99CFD6-3805-4FE1-AAD3-B984AE93DB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1033" y="521695"/>
                <a:ext cx="5529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A9B3D6-8D99-4E40-8A53-06C56D5E96AC}"/>
                  </a:ext>
                </a:extLst>
              </p14:cNvPr>
              <p14:cNvContentPartPr/>
              <p14:nvPr/>
            </p14:nvContentPartPr>
            <p14:xfrm>
              <a:off x="4354473" y="632935"/>
              <a:ext cx="341640" cy="311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A9B3D6-8D99-4E40-8A53-06C56D5E96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6473" y="614935"/>
                <a:ext cx="3772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DB7A8F-9EF5-4355-99CD-B2B43043D419}"/>
                  </a:ext>
                </a:extLst>
              </p14:cNvPr>
              <p14:cNvContentPartPr/>
              <p14:nvPr/>
            </p14:nvContentPartPr>
            <p14:xfrm>
              <a:off x="2982153" y="753895"/>
              <a:ext cx="407880" cy="262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DB7A8F-9EF5-4355-99CD-B2B43043D4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64153" y="735895"/>
                <a:ext cx="4435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190F64-EA7B-471D-876F-63B920B5FDD3}"/>
                  </a:ext>
                </a:extLst>
              </p14:cNvPr>
              <p14:cNvContentPartPr/>
              <p14:nvPr/>
            </p14:nvContentPartPr>
            <p14:xfrm>
              <a:off x="6712833" y="531775"/>
              <a:ext cx="426240" cy="1290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190F64-EA7B-471D-876F-63B920B5FD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94833" y="513775"/>
                <a:ext cx="461880" cy="13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D860023-01F4-4A8A-AA35-435587005150}"/>
                  </a:ext>
                </a:extLst>
              </p14:cNvPr>
              <p14:cNvContentPartPr/>
              <p14:nvPr/>
            </p14:nvContentPartPr>
            <p14:xfrm>
              <a:off x="5687913" y="1178335"/>
              <a:ext cx="560520" cy="374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D860023-01F4-4A8A-AA35-43558700515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69913" y="1160335"/>
                <a:ext cx="5961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DE9AF32-1FBC-42FE-81D8-55A738AC3416}"/>
                  </a:ext>
                </a:extLst>
              </p14:cNvPr>
              <p14:cNvContentPartPr/>
              <p14:nvPr/>
            </p14:nvContentPartPr>
            <p14:xfrm>
              <a:off x="4479033" y="1321975"/>
              <a:ext cx="514080" cy="200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DE9AF32-1FBC-42FE-81D8-55A738AC34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61033" y="1303975"/>
                <a:ext cx="5497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46F992-1CD3-416E-B271-6DF0737C2AAA}"/>
                  </a:ext>
                </a:extLst>
              </p14:cNvPr>
              <p14:cNvContentPartPr/>
              <p14:nvPr/>
            </p14:nvContentPartPr>
            <p14:xfrm>
              <a:off x="3188433" y="1297855"/>
              <a:ext cx="425160" cy="321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46F992-1CD3-416E-B271-6DF0737C2AA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70433" y="1279855"/>
                <a:ext cx="4608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2D8F55C-B2F9-47AF-8A97-A04E219A52D1}"/>
                  </a:ext>
                </a:extLst>
              </p14:cNvPr>
              <p14:cNvContentPartPr/>
              <p14:nvPr/>
            </p14:nvContentPartPr>
            <p14:xfrm>
              <a:off x="2946873" y="4154815"/>
              <a:ext cx="21600" cy="16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2D8F55C-B2F9-47AF-8A97-A04E219A52D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28873" y="4136815"/>
                <a:ext cx="57240" cy="5184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12366E20-D427-48D3-AF4D-471F20E6E5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5475" y="2263618"/>
            <a:ext cx="7036849" cy="38147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925A592-BA10-4A50-901F-3FD002CDEB63}"/>
                  </a:ext>
                </a:extLst>
              </p14:cNvPr>
              <p14:cNvContentPartPr/>
              <p14:nvPr/>
            </p14:nvContentPartPr>
            <p14:xfrm>
              <a:off x="4181673" y="2768815"/>
              <a:ext cx="298440" cy="355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925A592-BA10-4A50-901F-3FD002CDEB6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136673" y="2678815"/>
                <a:ext cx="3880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F7F5E44-09E1-4CBC-9CDB-72D2122C2756}"/>
                  </a:ext>
                </a:extLst>
              </p14:cNvPr>
              <p14:cNvContentPartPr/>
              <p14:nvPr/>
            </p14:nvContentPartPr>
            <p14:xfrm>
              <a:off x="4273833" y="2706535"/>
              <a:ext cx="125640" cy="236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F7F5E44-09E1-4CBC-9CDB-72D2122C27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28833" y="2616535"/>
                <a:ext cx="21528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904FE11-A478-4300-B8E9-B2CA2DF61A2A}"/>
                  </a:ext>
                </a:extLst>
              </p14:cNvPr>
              <p14:cNvContentPartPr/>
              <p14:nvPr/>
            </p14:nvContentPartPr>
            <p14:xfrm>
              <a:off x="4283553" y="3154735"/>
              <a:ext cx="2437200" cy="2620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904FE11-A478-4300-B8E9-B2CA2DF61A2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65553" y="3136735"/>
                <a:ext cx="2472840" cy="265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813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DB86C93-F83E-4191-B9E3-AD3BEE6E4C1A}"/>
                  </a:ext>
                </a:extLst>
              </p14:cNvPr>
              <p14:cNvContentPartPr/>
              <p14:nvPr/>
            </p14:nvContentPartPr>
            <p14:xfrm>
              <a:off x="4262673" y="427015"/>
              <a:ext cx="419040" cy="858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DB86C93-F83E-4191-B9E3-AD3BEE6E4C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4673" y="409015"/>
                <a:ext cx="45468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7A84D4-0AA0-4138-8B8C-E1A406952FAB}"/>
                  </a:ext>
                </a:extLst>
              </p14:cNvPr>
              <p14:cNvContentPartPr/>
              <p14:nvPr/>
            </p14:nvContentPartPr>
            <p14:xfrm>
              <a:off x="2805393" y="445375"/>
              <a:ext cx="482400" cy="909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7A84D4-0AA0-4138-8B8C-E1A406952F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7393" y="427375"/>
                <a:ext cx="51804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F9F521F-C264-472E-87DA-FB121AC25D32}"/>
                  </a:ext>
                </a:extLst>
              </p14:cNvPr>
              <p14:cNvContentPartPr/>
              <p14:nvPr/>
            </p14:nvContentPartPr>
            <p14:xfrm>
              <a:off x="723513" y="390655"/>
              <a:ext cx="1402560" cy="1715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F9F521F-C264-472E-87DA-FB121AC25D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513" y="372655"/>
                <a:ext cx="1438200" cy="17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4FD10E-46FB-4071-805B-61E2E56E0E02}"/>
                  </a:ext>
                </a:extLst>
              </p14:cNvPr>
              <p14:cNvContentPartPr/>
              <p14:nvPr/>
            </p14:nvContentPartPr>
            <p14:xfrm>
              <a:off x="3031833" y="1734175"/>
              <a:ext cx="390960" cy="298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4FD10E-46FB-4071-805B-61E2E56E0E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13833" y="1716175"/>
                <a:ext cx="4266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8D71B0-E596-4C83-93EE-7741CC74FDDF}"/>
                  </a:ext>
                </a:extLst>
              </p14:cNvPr>
              <p14:cNvContentPartPr/>
              <p14:nvPr/>
            </p14:nvContentPartPr>
            <p14:xfrm>
              <a:off x="4493793" y="1655695"/>
              <a:ext cx="390960" cy="339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8D71B0-E596-4C83-93EE-7741CC74FD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75793" y="1637695"/>
                <a:ext cx="4266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D0D5BDC-EF8F-4FAF-81C3-553B3D91A1B4}"/>
                  </a:ext>
                </a:extLst>
              </p14:cNvPr>
              <p14:cNvContentPartPr/>
              <p14:nvPr/>
            </p14:nvContentPartPr>
            <p14:xfrm>
              <a:off x="5657673" y="1700695"/>
              <a:ext cx="251280" cy="327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D0D5BDC-EF8F-4FAF-81C3-553B3D91A1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9673" y="1682695"/>
                <a:ext cx="28692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8245D08-D5B7-434E-8533-A6E8214891F3}"/>
                  </a:ext>
                </a:extLst>
              </p14:cNvPr>
              <p14:cNvContentPartPr/>
              <p14:nvPr/>
            </p14:nvContentPartPr>
            <p14:xfrm>
              <a:off x="6464433" y="526375"/>
              <a:ext cx="468720" cy="1672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8245D08-D5B7-434E-8533-A6E8214891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6433" y="508375"/>
                <a:ext cx="504360" cy="17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9B201F-9492-49CD-A79E-996EA99C24F7}"/>
                  </a:ext>
                </a:extLst>
              </p14:cNvPr>
              <p14:cNvContentPartPr/>
              <p14:nvPr/>
            </p14:nvContentPartPr>
            <p14:xfrm>
              <a:off x="5283273" y="405415"/>
              <a:ext cx="559440" cy="950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9B201F-9492-49CD-A79E-996EA99C24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65273" y="387415"/>
                <a:ext cx="595080" cy="98568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6D8DF2C5-8618-47A7-AC1B-312681FF28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6153" y="2689405"/>
            <a:ext cx="5618280" cy="36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F58182-BAAF-4455-A23E-FADCD9BEB94E}"/>
                  </a:ext>
                </a:extLst>
              </p14:cNvPr>
              <p14:cNvContentPartPr/>
              <p14:nvPr/>
            </p14:nvContentPartPr>
            <p14:xfrm>
              <a:off x="11249193" y="180775"/>
              <a:ext cx="549360" cy="597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F58182-BAAF-4455-A23E-FADCD9BEB9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31193" y="162775"/>
                <a:ext cx="58500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EB0B712-20BA-48F8-BF72-6E7855473EC9}"/>
                  </a:ext>
                </a:extLst>
              </p14:cNvPr>
              <p14:cNvContentPartPr/>
              <p14:nvPr/>
            </p14:nvContentPartPr>
            <p14:xfrm>
              <a:off x="5064393" y="194095"/>
              <a:ext cx="5631840" cy="1345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EB0B712-20BA-48F8-BF72-6E7855473E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6393" y="176095"/>
                <a:ext cx="5667480" cy="13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DC8F3D0-B8EE-4BF9-AB4A-D6873B1D80A9}"/>
                  </a:ext>
                </a:extLst>
              </p14:cNvPr>
              <p14:cNvContentPartPr/>
              <p14:nvPr/>
            </p14:nvContentPartPr>
            <p14:xfrm>
              <a:off x="4613313" y="406855"/>
              <a:ext cx="67320" cy="153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DC8F3D0-B8EE-4BF9-AB4A-D6873B1D80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5313" y="388855"/>
                <a:ext cx="102960" cy="18900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BA9CDEDA-6366-4216-93D2-9ECC085169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317" y="1620285"/>
            <a:ext cx="5618280" cy="36174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722623E-97E9-455E-8F3F-01F55D80871C}"/>
                  </a:ext>
                </a:extLst>
              </p14:cNvPr>
              <p14:cNvContentPartPr/>
              <p14:nvPr/>
            </p14:nvContentPartPr>
            <p14:xfrm>
              <a:off x="3121473" y="4725415"/>
              <a:ext cx="693360" cy="517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722623E-97E9-455E-8F3F-01F55D8087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6473" y="4635415"/>
                <a:ext cx="78300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67D6E8F-B564-44DF-9125-A098FEFA058A}"/>
                  </a:ext>
                </a:extLst>
              </p14:cNvPr>
              <p14:cNvContentPartPr/>
              <p14:nvPr/>
            </p14:nvContentPartPr>
            <p14:xfrm>
              <a:off x="3096993" y="2549575"/>
              <a:ext cx="5570280" cy="2684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67D6E8F-B564-44DF-9125-A098FEFA05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78993" y="2531575"/>
                <a:ext cx="5605920" cy="27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0EA2A86-F38F-4F22-B9A5-DD1F64EE7664}"/>
                  </a:ext>
                </a:extLst>
              </p14:cNvPr>
              <p14:cNvContentPartPr/>
              <p14:nvPr/>
            </p14:nvContentPartPr>
            <p14:xfrm>
              <a:off x="619113" y="3769255"/>
              <a:ext cx="125640" cy="223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0EA2A86-F38F-4F22-B9A5-DD1F64EE76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113" y="3751255"/>
                <a:ext cx="1612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FEA015F-9437-49C0-A2EA-3C6A2E06B37B}"/>
                  </a:ext>
                </a:extLst>
              </p14:cNvPr>
              <p14:cNvContentPartPr/>
              <p14:nvPr/>
            </p14:nvContentPartPr>
            <p14:xfrm>
              <a:off x="545673" y="4229335"/>
              <a:ext cx="239400" cy="213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FEA015F-9437-49C0-A2EA-3C6A2E06B3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7673" y="4211335"/>
                <a:ext cx="275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15428E6-7492-4A21-9FE8-B7A8353C789A}"/>
                  </a:ext>
                </a:extLst>
              </p14:cNvPr>
              <p14:cNvContentPartPr/>
              <p14:nvPr/>
            </p14:nvContentPartPr>
            <p14:xfrm>
              <a:off x="559713" y="4762135"/>
              <a:ext cx="185760" cy="308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15428E6-7492-4A21-9FE8-B7A8353C78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1713" y="4744135"/>
                <a:ext cx="2214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064339C-3FA1-4014-B9AD-BF2A19311625}"/>
                  </a:ext>
                </a:extLst>
              </p14:cNvPr>
              <p14:cNvContentPartPr/>
              <p14:nvPr/>
            </p14:nvContentPartPr>
            <p14:xfrm>
              <a:off x="1917633" y="3283615"/>
              <a:ext cx="114120" cy="270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064339C-3FA1-4014-B9AD-BF2A193116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99633" y="3265615"/>
                <a:ext cx="1497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F429AFB-306E-4561-9A6A-5C1C87CB1DC5}"/>
                  </a:ext>
                </a:extLst>
              </p14:cNvPr>
              <p14:cNvContentPartPr/>
              <p14:nvPr/>
            </p14:nvContentPartPr>
            <p14:xfrm>
              <a:off x="3147753" y="3175255"/>
              <a:ext cx="1602360" cy="239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F429AFB-306E-4561-9A6A-5C1C87CB1D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29753" y="3157255"/>
                <a:ext cx="1638000" cy="27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38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9B1FC-87B2-4902-AF2A-0621C915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84" y="383164"/>
            <a:ext cx="4745616" cy="5538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4FCBAF-29DA-4099-B85F-C8C0B9E46C47}"/>
                  </a:ext>
                </a:extLst>
              </p14:cNvPr>
              <p14:cNvContentPartPr/>
              <p14:nvPr/>
            </p14:nvContentPartPr>
            <p14:xfrm>
              <a:off x="500673" y="4529935"/>
              <a:ext cx="1396440" cy="19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4FCBAF-29DA-4099-B85F-C8C0B9E46C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673" y="4439935"/>
                <a:ext cx="148608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92C47B-9B2C-4BB5-A273-AFC173A1758C}"/>
                  </a:ext>
                </a:extLst>
              </p14:cNvPr>
              <p14:cNvContentPartPr/>
              <p14:nvPr/>
            </p14:nvContentPartPr>
            <p14:xfrm>
              <a:off x="3814833" y="4178575"/>
              <a:ext cx="626040" cy="596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92C47B-9B2C-4BB5-A273-AFC173A175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6833" y="4160575"/>
                <a:ext cx="66168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12D4360-599B-410B-9981-35273560C673}"/>
                  </a:ext>
                </a:extLst>
              </p14:cNvPr>
              <p14:cNvContentPartPr/>
              <p14:nvPr/>
            </p14:nvContentPartPr>
            <p14:xfrm>
              <a:off x="1258833" y="3196855"/>
              <a:ext cx="1636920" cy="924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12D4360-599B-410B-9981-35273560C6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0833" y="3178855"/>
                <a:ext cx="1672560" cy="9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858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parsaPC</cp:lastModifiedBy>
  <cp:revision>7</cp:revision>
  <dcterms:created xsi:type="dcterms:W3CDTF">2021-10-12T07:50:00Z</dcterms:created>
  <dcterms:modified xsi:type="dcterms:W3CDTF">2026-04-18T21:26:53Z</dcterms:modified>
</cp:coreProperties>
</file>